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334" r:id="rId4"/>
    <p:sldId id="261" r:id="rId5"/>
    <p:sldId id="307" r:id="rId6"/>
    <p:sldId id="263" r:id="rId7"/>
    <p:sldId id="326" r:id="rId8"/>
    <p:sldId id="324" r:id="rId9"/>
    <p:sldId id="313" r:id="rId10"/>
    <p:sldId id="321" r:id="rId11"/>
    <p:sldId id="322" r:id="rId12"/>
    <p:sldId id="308" r:id="rId13"/>
    <p:sldId id="267" r:id="rId14"/>
    <p:sldId id="320" r:id="rId15"/>
    <p:sldId id="272" r:id="rId16"/>
    <p:sldId id="271" r:id="rId17"/>
    <p:sldId id="273" r:id="rId18"/>
    <p:sldId id="270" r:id="rId19"/>
    <p:sldId id="310" r:id="rId20"/>
    <p:sldId id="274" r:id="rId21"/>
    <p:sldId id="275" r:id="rId22"/>
    <p:sldId id="327" r:id="rId23"/>
    <p:sldId id="278" r:id="rId24"/>
    <p:sldId id="280" r:id="rId25"/>
    <p:sldId id="282" r:id="rId26"/>
    <p:sldId id="316" r:id="rId27"/>
    <p:sldId id="292" r:id="rId28"/>
    <p:sldId id="317" r:id="rId29"/>
    <p:sldId id="330" r:id="rId30"/>
    <p:sldId id="328" r:id="rId31"/>
    <p:sldId id="286" r:id="rId32"/>
    <p:sldId id="297" r:id="rId33"/>
    <p:sldId id="298" r:id="rId34"/>
    <p:sldId id="303" r:id="rId35"/>
    <p:sldId id="30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99"/>
    <a:srgbClr val="000000"/>
    <a:srgbClr val="FF7C80"/>
    <a:srgbClr val="FF0066"/>
    <a:srgbClr val="0066FF"/>
    <a:srgbClr val="003300"/>
    <a:srgbClr val="0000CC"/>
    <a:srgbClr val="FF99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8EEF1-23E3-4562-9188-707EE63CD5D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68E25-A792-441F-8E0D-1EE1B5FF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2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93161E-E2E2-43FF-A774-D9817C4BE43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67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11E63-F608-4EFE-BD1B-D8142346B6D7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2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11E63-F608-4EFE-BD1B-D8142346B6D7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5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11E63-F608-4EFE-BD1B-D8142346B6D7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72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E11E63-F608-4EFE-BD1B-D8142346B6D7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2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0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6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8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1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2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6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0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E48FC-8A8E-4E65-87C9-444DB01B7701}" type="datetimeFigureOut">
              <a:rPr lang="en-US" smtClean="0"/>
              <a:t>20-Mar-22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87B3F-3F27-4BF2-AB2F-9427B5A05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1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EART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" y="1662328"/>
            <a:ext cx="2289463" cy="21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07458" y="3160980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vi-VN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32, 33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</a:t>
            </a:r>
            <a:r>
              <a:rPr lang="en-US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 NAM BỘ</a:t>
            </a:r>
            <a:endParaRPr lang="en-US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3" descr="vietnammap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67" y="2217117"/>
            <a:ext cx="571497" cy="94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05200" y="2289354"/>
            <a:ext cx="5124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ĐỊA LÍ 9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980739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ĐIỀU KIỆN TỰ NHIÊN VÀ TÀI NGUYÊN THIÊN NHIÊN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440192" y="1344637"/>
            <a:ext cx="0" cy="51611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38873" y="2209062"/>
            <a:ext cx="40885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111" y="1344637"/>
            <a:ext cx="3529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12" descr="Luoc do tu nhien vung Dong Nam Bo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83" y="1444054"/>
            <a:ext cx="5261417" cy="3519272"/>
          </a:xfrm>
          <a:prstGeom prst="rect">
            <a:avLst/>
          </a:prstGeom>
          <a:noFill/>
          <a:ln w="38100" cmpd="dbl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4656389" y="5028762"/>
            <a:ext cx="4208087" cy="3323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31.1: </a:t>
            </a:r>
            <a:r>
              <a:rPr lang="en-US" alt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lược</a:t>
            </a:r>
            <a:r>
              <a:rPr lang="en-US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vùng</a:t>
            </a:r>
            <a:r>
              <a:rPr lang="en-US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</a:t>
            </a:r>
            <a:r>
              <a:rPr lang="en-US" alt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ông</a:t>
            </a:r>
            <a:r>
              <a:rPr lang="en-US" altLang="en-US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Nam </a:t>
            </a:r>
            <a:r>
              <a:rPr lang="en-US" alt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Bộ</a:t>
            </a:r>
            <a:endParaRPr lang="en-US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10120756" y="1384378"/>
            <a:ext cx="1378816" cy="547381"/>
          </a:xfrm>
          <a:prstGeom prst="wedgeRectCallout">
            <a:avLst>
              <a:gd name="adj1" fmla="val -273849"/>
              <a:gd name="adj2" fmla="val 1472"/>
            </a:avLst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ular Callout 32"/>
          <p:cNvSpPr/>
          <p:nvPr/>
        </p:nvSpPr>
        <p:spPr>
          <a:xfrm>
            <a:off x="10134535" y="1953137"/>
            <a:ext cx="1365037" cy="622895"/>
          </a:xfrm>
          <a:prstGeom prst="wedgeRectCallout">
            <a:avLst>
              <a:gd name="adj1" fmla="val -433866"/>
              <a:gd name="adj2" fmla="val 16519"/>
            </a:avLst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Gò-Xa-Mát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ular Callout 33"/>
          <p:cNvSpPr/>
          <p:nvPr/>
        </p:nvSpPr>
        <p:spPr>
          <a:xfrm>
            <a:off x="10134535" y="2640270"/>
            <a:ext cx="1365037" cy="593389"/>
          </a:xfrm>
          <a:prstGeom prst="wedgeRectCallout">
            <a:avLst>
              <a:gd name="adj1" fmla="val -252154"/>
              <a:gd name="adj2" fmla="val -49931"/>
            </a:avLst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90" y="1397736"/>
            <a:ext cx="3878211" cy="3913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835" y="1384378"/>
            <a:ext cx="3860800" cy="38887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17201" y="4986692"/>
            <a:ext cx="594374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TP.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621" y="1738978"/>
            <a:ext cx="297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Khu vực đất liền: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6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 animBg="1"/>
      <p:bldP spid="33" grpId="0" animBg="1"/>
      <p:bldP spid="3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980739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ĐIỀU KIỆN TỰ NHIÊN VÀ TÀI NGUYÊN THIÊN NHIÊN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608592" y="1421012"/>
            <a:ext cx="0" cy="51611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0132" y="2189284"/>
            <a:ext cx="5133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4111" y="1344637"/>
            <a:ext cx="3529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12" descr="Luoc do tu nhien vung Dong Nam Bo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79" y="1462408"/>
            <a:ext cx="6301821" cy="3519272"/>
          </a:xfrm>
          <a:prstGeom prst="rect">
            <a:avLst/>
          </a:prstGeom>
          <a:noFill/>
          <a:ln w="38100" cmpd="dbl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5763179" y="4997676"/>
            <a:ext cx="5809141" cy="3323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31.1: </a:t>
            </a:r>
            <a:r>
              <a:rPr lang="en-US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lược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vùng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</a:t>
            </a:r>
            <a:r>
              <a:rPr lang="en-US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ông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Nam </a:t>
            </a:r>
            <a:r>
              <a:rPr lang="en-US" altLang="en-US" sz="18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Bộ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3621" y="1738978"/>
            <a:ext cx="297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Khu vực đất liền: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980739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ĐIỀU KIỆN TỰ NHIÊN VÀ TÀI NGUYÊN THIÊN NHIÊN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12" descr="Luoc do tu nhien vung Dong Nam Bo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25" y="1497387"/>
            <a:ext cx="6554705" cy="3618894"/>
          </a:xfrm>
          <a:prstGeom prst="rect">
            <a:avLst/>
          </a:prstGeom>
          <a:noFill/>
          <a:ln w="38100" cmpd="dbl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409249" y="1421012"/>
            <a:ext cx="0" cy="51611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64997" y="2168651"/>
            <a:ext cx="5002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Biển ấm, ngư trường rộng, hải sản phong phú, gần đường biển quốc tế. Thềm lục địa nông, rộng, giàu tiềm năng giàu khí.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409249" y="5116227"/>
            <a:ext cx="6647768" cy="21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Arial" panose="020B0604020202020204" pitchFamily="34" charset="0"/>
              </a:rPr>
              <a:t>HÌNH 31.1: LƯỢC ĐỒ TỰ NHIÊN </a:t>
            </a:r>
            <a:r>
              <a:rPr lang="en-US" altLang="en-US" sz="1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VÙNG ĐÔNG </a:t>
            </a:r>
            <a:r>
              <a:rPr lang="en-US" altLang="en-US" sz="1400" b="1" dirty="0">
                <a:solidFill>
                  <a:srgbClr val="0070C0"/>
                </a:solidFill>
                <a:latin typeface="Arial" panose="020B0604020202020204" pitchFamily="34" charset="0"/>
              </a:rPr>
              <a:t>NAM BỘ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4111" y="1344637"/>
            <a:ext cx="3529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rapezoid 14"/>
          <p:cNvSpPr/>
          <p:nvPr/>
        </p:nvSpPr>
        <p:spPr>
          <a:xfrm>
            <a:off x="11235466" y="2286218"/>
            <a:ext cx="141513" cy="125719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/>
          <p:cNvSpPr/>
          <p:nvPr/>
        </p:nvSpPr>
        <p:spPr>
          <a:xfrm>
            <a:off x="11086338" y="2452236"/>
            <a:ext cx="141513" cy="125719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/>
          <p:cNvSpPr/>
          <p:nvPr/>
        </p:nvSpPr>
        <p:spPr>
          <a:xfrm>
            <a:off x="10860990" y="2512640"/>
            <a:ext cx="141513" cy="125719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7"/>
          <p:cNvSpPr/>
          <p:nvPr/>
        </p:nvSpPr>
        <p:spPr>
          <a:xfrm>
            <a:off x="10751044" y="2675697"/>
            <a:ext cx="141513" cy="125719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/>
          <p:cNvSpPr/>
          <p:nvPr/>
        </p:nvSpPr>
        <p:spPr>
          <a:xfrm>
            <a:off x="11387866" y="3138644"/>
            <a:ext cx="141513" cy="125719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24" y="1481949"/>
            <a:ext cx="6575093" cy="38476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650124" y="2727201"/>
            <a:ext cx="100473" cy="956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3621" y="1738978"/>
            <a:ext cx="297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Khu vực biển: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111" y="3734531"/>
            <a:ext cx="5226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 để phát triển ngành khai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thác dầu khí ở thềm lục địa. Đánh bắt hải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giao thông, du lịch biển và các dịch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523223" y="4978928"/>
            <a:ext cx="65337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Lược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tải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3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repeatCount="1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repeatCount="1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repeatCount="1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repeatCount="1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repeatCount="1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  <p:bldP spid="17" grpId="0" animBg="1"/>
      <p:bldP spid="18" grpId="0" animBg="1"/>
      <p:bldP spid="19" grpId="0" animBg="1"/>
      <p:bldP spid="13" grpId="0" animBg="1"/>
      <p:bldP spid="1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980739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ĐIỀU KIỆN TỰ NHIÊN VÀ TÀI NGUYÊN THIÊN NHIÊN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096" y="1421012"/>
            <a:ext cx="2191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861" y="1882677"/>
            <a:ext cx="4802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794" y="2344342"/>
            <a:ext cx="7166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8793" y="2806007"/>
            <a:ext cx="1158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Nguy cơ ô nhiễm môi trường do chất thải công nghiệp và đô thị hóa ngày càng tăng.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057" y="1273898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954715" y="1535508"/>
            <a:ext cx="0" cy="51611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523" y="1535508"/>
            <a:ext cx="7921620" cy="38571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77972" y="1535508"/>
            <a:ext cx="4930226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1975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90858" y="4950823"/>
            <a:ext cx="2717073" cy="365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Nhà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sợi</a:t>
            </a:r>
            <a:r>
              <a:rPr lang="en-US" dirty="0" smtClean="0">
                <a:solidFill>
                  <a:srgbClr val="FF0000"/>
                </a:solidFill>
              </a:rPr>
              <a:t> ở </a:t>
            </a:r>
            <a:r>
              <a:rPr lang="en-US" dirty="0" err="1" smtClean="0">
                <a:solidFill>
                  <a:srgbClr val="FF0000"/>
                </a:solidFill>
              </a:rPr>
              <a:t>Sài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7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032887"/>
              </p:ext>
            </p:extLst>
          </p:nvPr>
        </p:nvGraphicFramePr>
        <p:xfrm>
          <a:off x="4303057" y="2587782"/>
          <a:ext cx="7727834" cy="2548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261">
                  <a:extLst>
                    <a:ext uri="{9D8B030D-6E8A-4147-A177-3AD203B41FA5}">
                      <a16:colId xmlns="" xmlns:a16="http://schemas.microsoft.com/office/drawing/2014/main" val="608632788"/>
                    </a:ext>
                  </a:extLst>
                </a:gridCol>
                <a:gridCol w="2100666">
                  <a:extLst>
                    <a:ext uri="{9D8B030D-6E8A-4147-A177-3AD203B41FA5}">
                      <a16:colId xmlns="" xmlns:a16="http://schemas.microsoft.com/office/drawing/2014/main" val="3596973883"/>
                    </a:ext>
                  </a:extLst>
                </a:gridCol>
                <a:gridCol w="2603907">
                  <a:extLst>
                    <a:ext uri="{9D8B030D-6E8A-4147-A177-3AD203B41FA5}">
                      <a16:colId xmlns="" xmlns:a16="http://schemas.microsoft.com/office/drawing/2014/main" val="2304381824"/>
                    </a:ext>
                  </a:extLst>
                </a:gridCol>
              </a:tblGrid>
              <a:tr h="5779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40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en-US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56451497"/>
                  </a:ext>
                </a:extLst>
              </a:tr>
              <a:tr h="6744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073469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32750215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181073" y="5136776"/>
            <a:ext cx="313412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1073" y="1833729"/>
            <a:ext cx="772860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2000-2005 (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%)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954715" y="1535508"/>
            <a:ext cx="0" cy="51611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303057" y="2587782"/>
            <a:ext cx="3012143" cy="11612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91946"/>
              </p:ext>
            </p:extLst>
          </p:nvPr>
        </p:nvGraphicFramePr>
        <p:xfrm>
          <a:off x="4087906" y="2005496"/>
          <a:ext cx="7826188" cy="2543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833">
                  <a:extLst>
                    <a:ext uri="{9D8B030D-6E8A-4147-A177-3AD203B41FA5}">
                      <a16:colId xmlns="" xmlns:a16="http://schemas.microsoft.com/office/drawing/2014/main" val="986038640"/>
                    </a:ext>
                  </a:extLst>
                </a:gridCol>
                <a:gridCol w="1857040">
                  <a:extLst>
                    <a:ext uri="{9D8B030D-6E8A-4147-A177-3AD203B41FA5}">
                      <a16:colId xmlns="" xmlns:a16="http://schemas.microsoft.com/office/drawing/2014/main" val="1591505723"/>
                    </a:ext>
                  </a:extLst>
                </a:gridCol>
                <a:gridCol w="2313723">
                  <a:extLst>
                    <a:ext uri="{9D8B030D-6E8A-4147-A177-3AD203B41FA5}">
                      <a16:colId xmlns="" xmlns:a16="http://schemas.microsoft.com/office/drawing/2014/main" val="4005393896"/>
                    </a:ext>
                  </a:extLst>
                </a:gridCol>
                <a:gridCol w="1840592">
                  <a:extLst>
                    <a:ext uri="{9D8B030D-6E8A-4147-A177-3AD203B41FA5}">
                      <a16:colId xmlns="" xmlns:a16="http://schemas.microsoft.com/office/drawing/2014/main" val="148564730"/>
                    </a:ext>
                  </a:extLst>
                </a:gridCol>
              </a:tblGrid>
              <a:tr h="90620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nghiệp-xây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54803705"/>
                  </a:ext>
                </a:extLst>
              </a:tr>
              <a:tr h="53190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80496459"/>
                  </a:ext>
                </a:extLst>
              </a:tr>
              <a:tr h="53190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30758775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4087906" y="2057463"/>
            <a:ext cx="1788459" cy="10488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26302" y="1528588"/>
            <a:ext cx="77357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 (%)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89805" y="4549077"/>
            <a:ext cx="44006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989805" y="1421012"/>
            <a:ext cx="0" cy="51611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4836" y="1897920"/>
            <a:ext cx="3507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công nghiệp - xây dựng tăng trưởng nhanh, chiếm tỉ trọng lớn nhất trong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GDP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Content Placeholder 4" descr="img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1707" y="1341133"/>
            <a:ext cx="4548695" cy="537042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231567" y="1320323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3230" y="1741614"/>
            <a:ext cx="4884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Cơ cấu sản xuất cân đối, đa dạng.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3230" y="2173549"/>
            <a:ext cx="4956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ngành công nghiệp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dầu khí, điện,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cao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3230" y="3743209"/>
            <a:ext cx="4803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trung tâm công nghiệp lớn nhất là: thành phố Hồ Chí Minh, Biên Hoà, Vũng Tàu.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5797" y="4943538"/>
            <a:ext cx="4845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TP.Hồ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Minh chiếm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giá trị sản xuất công nghiệp toàn vùng.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10235922" y="3109153"/>
            <a:ext cx="1854478" cy="634056"/>
          </a:xfrm>
          <a:prstGeom prst="wedgeRectCallout">
            <a:avLst>
              <a:gd name="adj1" fmla="val -194928"/>
              <a:gd name="adj2" fmla="val 88698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10235922" y="2155782"/>
            <a:ext cx="1854478" cy="640067"/>
          </a:xfrm>
          <a:prstGeom prst="wedgeRectCallout">
            <a:avLst>
              <a:gd name="adj1" fmla="val -183691"/>
              <a:gd name="adj2" fmla="val 19619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10235923" y="4015941"/>
            <a:ext cx="1854478" cy="634056"/>
          </a:xfrm>
          <a:prstGeom prst="wedgeRectCallout">
            <a:avLst>
              <a:gd name="adj1" fmla="val -147000"/>
              <a:gd name="adj2" fmla="val 5389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1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3" grpId="0"/>
      <p:bldP spid="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054" y="1864353"/>
            <a:ext cx="400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Rịa 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-Vũng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là trung tâm công nghiệp khai thác dầu khí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4" descr="img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341133"/>
            <a:ext cx="4648200" cy="465326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9939" y="1283884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ular Callout 11"/>
          <p:cNvSpPr/>
          <p:nvPr/>
        </p:nvSpPr>
        <p:spPr>
          <a:xfrm>
            <a:off x="10365762" y="2625791"/>
            <a:ext cx="1764509" cy="634056"/>
          </a:xfrm>
          <a:prstGeom prst="wedgeRectCallout">
            <a:avLst>
              <a:gd name="adj1" fmla="val -211077"/>
              <a:gd name="adj2" fmla="val 12458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10365762" y="1547325"/>
            <a:ext cx="1513497" cy="634056"/>
          </a:xfrm>
          <a:prstGeom prst="wedgeRectCallout">
            <a:avLst>
              <a:gd name="adj1" fmla="val -221327"/>
              <a:gd name="adj2" fmla="val 237571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10365762" y="3482109"/>
            <a:ext cx="1513497" cy="634056"/>
          </a:xfrm>
          <a:prstGeom prst="wedgeRectCallout">
            <a:avLst>
              <a:gd name="adj1" fmla="val -171967"/>
              <a:gd name="adj2" fmla="val 70028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1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716" y="1864353"/>
            <a:ext cx="41026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Khó khăn: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sở hạ tầng chưa đáp ứng yêu cầu phát triển sản xuất, chất lượng môi trường đang bị suy 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/>
          </a:p>
        </p:txBody>
      </p:sp>
      <p:pic>
        <p:nvPicPr>
          <p:cNvPr id="6" name="Picture 3" descr="moi-truong-kc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47" y="3772429"/>
            <a:ext cx="4172554" cy="29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356830" y="6309367"/>
            <a:ext cx="1447800" cy="39687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FF"/>
                </a:solidFill>
              </a:rPr>
              <a:t>KHÍ THẢI</a:t>
            </a:r>
          </a:p>
        </p:txBody>
      </p:sp>
      <p:pic>
        <p:nvPicPr>
          <p:cNvPr id="11" name="Picture 2" descr="ImageHand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76" y="1421011"/>
            <a:ext cx="3594530" cy="384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8496301" y="4894634"/>
            <a:ext cx="3599905" cy="338554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solidFill>
                  <a:srgbClr val="000099"/>
                </a:solidFill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THẢI </a:t>
            </a:r>
            <a:r>
              <a:rPr lang="en-US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 NGHIỆP</a:t>
            </a:r>
            <a:endParaRPr lang="en-US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747" y="1421012"/>
            <a:ext cx="4172554" cy="237131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294290" y="1341133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443687" y="3422997"/>
            <a:ext cx="4052614" cy="338554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NGẬP NƯỚC VÀO MÙA MƯA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3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41" y="955039"/>
            <a:ext cx="12100559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VỊ TRÍ ĐỊA LÍ VÀ GIỚI HẠN LÃNH THỔ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2" y="1711557"/>
            <a:ext cx="1210055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ĐIỀU KIỆN TỰ NHIÊN VÀ TÀI NGUYÊN THIÊN NHIÊN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441" y="2445283"/>
            <a:ext cx="12100559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441" y="3234755"/>
            <a:ext cx="12100559" cy="954107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CÁC TRUNG TÂM KINH TẾ VÀ VÙNG KINH TẾ TRỌNG ĐIỂM PHÍA NAM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3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015162" y="1381341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65563" y="1784474"/>
            <a:ext cx="3624691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657902"/>
              </p:ext>
            </p:extLst>
          </p:nvPr>
        </p:nvGraphicFramePr>
        <p:xfrm>
          <a:off x="4195482" y="1844132"/>
          <a:ext cx="7826188" cy="2543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833">
                  <a:extLst>
                    <a:ext uri="{9D8B030D-6E8A-4147-A177-3AD203B41FA5}">
                      <a16:colId xmlns="" xmlns:a16="http://schemas.microsoft.com/office/drawing/2014/main" val="986038640"/>
                    </a:ext>
                  </a:extLst>
                </a:gridCol>
                <a:gridCol w="1857040">
                  <a:extLst>
                    <a:ext uri="{9D8B030D-6E8A-4147-A177-3AD203B41FA5}">
                      <a16:colId xmlns="" xmlns:a16="http://schemas.microsoft.com/office/drawing/2014/main" val="1591505723"/>
                    </a:ext>
                  </a:extLst>
                </a:gridCol>
                <a:gridCol w="2313723">
                  <a:extLst>
                    <a:ext uri="{9D8B030D-6E8A-4147-A177-3AD203B41FA5}">
                      <a16:colId xmlns="" xmlns:a16="http://schemas.microsoft.com/office/drawing/2014/main" val="4005393896"/>
                    </a:ext>
                  </a:extLst>
                </a:gridCol>
                <a:gridCol w="1840592">
                  <a:extLst>
                    <a:ext uri="{9D8B030D-6E8A-4147-A177-3AD203B41FA5}">
                      <a16:colId xmlns="" xmlns:a16="http://schemas.microsoft.com/office/drawing/2014/main" val="148564730"/>
                    </a:ext>
                  </a:extLst>
                </a:gridCol>
              </a:tblGrid>
              <a:tr h="90620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nghiệp-xây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54803705"/>
                  </a:ext>
                </a:extLst>
              </a:tr>
              <a:tr h="53190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80496459"/>
                  </a:ext>
                </a:extLst>
              </a:tr>
              <a:tr h="53190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30758775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4195482" y="1896099"/>
            <a:ext cx="1788459" cy="10488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381626" y="1393350"/>
            <a:ext cx="773571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 (%)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15162" y="4439680"/>
            <a:ext cx="44006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Nguồn: niên giám thống kê năm 2016.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0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59342" y="1466764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0657" y="1765754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19" name="Group 4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984834"/>
              </p:ext>
            </p:extLst>
          </p:nvPr>
        </p:nvGraphicFramePr>
        <p:xfrm>
          <a:off x="4622801" y="1812101"/>
          <a:ext cx="7550778" cy="3127053"/>
        </p:xfrm>
        <a:graphic>
          <a:graphicData uri="http://schemas.openxmlformats.org/drawingml/2006/table">
            <a:tbl>
              <a:tblPr/>
              <a:tblGrid>
                <a:gridCol w="13557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9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35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8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công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nghiệp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Diện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tích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(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ha)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bàn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bố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chủ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yếu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Cao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281,3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Dương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Cà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phê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53,6  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Bà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Rịa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-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Vũng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Tàu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0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Hồ tiêu 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27,8 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Bà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Rịa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-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Vũng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Tàu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8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Điều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158,2 </a:t>
                      </a: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Phước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Bình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Dương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riston" pitchFamily="2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 Box 96"/>
          <p:cNvSpPr txBox="1">
            <a:spLocks noChangeArrowheads="1"/>
          </p:cNvSpPr>
          <p:nvPr/>
        </p:nvSpPr>
        <p:spPr bwMode="auto">
          <a:xfrm>
            <a:off x="4603015" y="1421012"/>
            <a:ext cx="7570564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32.2: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(2002)</a:t>
            </a:r>
          </a:p>
        </p:txBody>
      </p:sp>
      <p:sp>
        <p:nvSpPr>
          <p:cNvPr id="8" name="Rectangle 7"/>
          <p:cNvSpPr/>
          <p:nvPr/>
        </p:nvSpPr>
        <p:spPr>
          <a:xfrm>
            <a:off x="81535" y="2140919"/>
            <a:ext cx="4191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284" y="2957972"/>
            <a:ext cx="4379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Cao su phân bố: Bình Dương, Bình Phước, Đồng Nai.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8997" y="3721913"/>
            <a:ext cx="4306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Cà phê phân bố: Đồng Nai, Bình Phước, Bà Rịa-Vũng Tàu.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1621" y="4485988"/>
            <a:ext cx="4343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Hồ tiêu phân bố: Bình Phước, Bà Rịa-Vũng Tàu, Đồng Nai.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2790" y="5195278"/>
            <a:ext cx="4343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8" grpId="0"/>
      <p:bldP spid="9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59342" y="1466764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0657" y="1765754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trọt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35" y="2140919"/>
            <a:ext cx="4191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công nghiệp hàng năm (lạc,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mía, thuốc lá,...)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419" y="1461034"/>
            <a:ext cx="2720498" cy="2114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42" y="1470820"/>
            <a:ext cx="2524666" cy="2104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210" y="1482791"/>
            <a:ext cx="2620083" cy="20615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210" y="3544369"/>
            <a:ext cx="2620083" cy="1838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678" y="3563062"/>
            <a:ext cx="2494924" cy="18184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293" y="3552093"/>
            <a:ext cx="2556287" cy="18306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39308" y="1464896"/>
            <a:ext cx="9220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75340" y="1468758"/>
            <a:ext cx="16562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17697" y="1468758"/>
            <a:ext cx="10118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90918" y="5013399"/>
            <a:ext cx="11272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5657" y="5012168"/>
            <a:ext cx="7040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406663" y="5012168"/>
            <a:ext cx="6014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2426" y="2876218"/>
            <a:ext cx="3776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cây ăn quả (sầu riêng, 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09" y="330091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xoài, mít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 nữ, vú sữa,...)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714672"/>
            <a:ext cx="4461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thế mạnh nông nghiệp của vùng.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25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453" y="4284394"/>
            <a:ext cx="3068559" cy="25736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657" y="1765754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05000" y="3048001"/>
            <a:ext cx="670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800" b="1" u="sng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4" descr="19877050bantraichannuoigaomyjpg-11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47" y="1847553"/>
            <a:ext cx="2898873" cy="245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NI200711032357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46" y="4307156"/>
            <a:ext cx="3314699" cy="247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20080815160251_trang%206+7%281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6" y="1824790"/>
            <a:ext cx="3048000" cy="245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lon ĐN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47" y="1864353"/>
            <a:ext cx="3276600" cy="245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5257800" y="1838634"/>
            <a:ext cx="3297283" cy="338554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600" i="0" dirty="0">
                <a:solidFill>
                  <a:srgbClr val="0000CC"/>
                </a:solidFill>
              </a:rPr>
              <a:t>CHĂN NUÔI GIA </a:t>
            </a:r>
            <a:r>
              <a:rPr lang="en-US" sz="1600" i="0" dirty="0" smtClean="0">
                <a:solidFill>
                  <a:srgbClr val="0000CC"/>
                </a:solidFill>
              </a:rPr>
              <a:t>SÚC, </a:t>
            </a:r>
            <a:r>
              <a:rPr lang="en-US" sz="1600" i="0" dirty="0">
                <a:solidFill>
                  <a:srgbClr val="0000CC"/>
                </a:solidFill>
              </a:rPr>
              <a:t>GIA </a:t>
            </a:r>
            <a:r>
              <a:rPr lang="en-US" sz="1600" i="0" dirty="0" smtClean="0">
                <a:solidFill>
                  <a:srgbClr val="0000CC"/>
                </a:solidFill>
              </a:rPr>
              <a:t>CẦM</a:t>
            </a:r>
            <a:endParaRPr lang="en-US" sz="1600" i="0" dirty="0">
              <a:solidFill>
                <a:srgbClr val="0000CC"/>
              </a:solidFill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5017044" y="6457889"/>
            <a:ext cx="1570083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000" i="0" dirty="0">
                <a:solidFill>
                  <a:srgbClr val="0000CC"/>
                </a:solidFill>
              </a:rPr>
              <a:t>THỦY SẢN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504" y="2263171"/>
            <a:ext cx="2710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050" y="4035704"/>
            <a:ext cx="2759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841100" y="1535508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15162" y="1381341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97847"/>
              </p:ext>
            </p:extLst>
          </p:nvPr>
        </p:nvGraphicFramePr>
        <p:xfrm>
          <a:off x="4195482" y="1844132"/>
          <a:ext cx="7826188" cy="2543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833">
                  <a:extLst>
                    <a:ext uri="{9D8B030D-6E8A-4147-A177-3AD203B41FA5}">
                      <a16:colId xmlns="" xmlns:a16="http://schemas.microsoft.com/office/drawing/2014/main" val="986038640"/>
                    </a:ext>
                  </a:extLst>
                </a:gridCol>
                <a:gridCol w="1857040">
                  <a:extLst>
                    <a:ext uri="{9D8B030D-6E8A-4147-A177-3AD203B41FA5}">
                      <a16:colId xmlns="" xmlns:a16="http://schemas.microsoft.com/office/drawing/2014/main" val="1591505723"/>
                    </a:ext>
                  </a:extLst>
                </a:gridCol>
                <a:gridCol w="2313723">
                  <a:extLst>
                    <a:ext uri="{9D8B030D-6E8A-4147-A177-3AD203B41FA5}">
                      <a16:colId xmlns="" xmlns:a16="http://schemas.microsoft.com/office/drawing/2014/main" val="4005393896"/>
                    </a:ext>
                  </a:extLst>
                </a:gridCol>
                <a:gridCol w="1840592">
                  <a:extLst>
                    <a:ext uri="{9D8B030D-6E8A-4147-A177-3AD203B41FA5}">
                      <a16:colId xmlns="" xmlns:a16="http://schemas.microsoft.com/office/drawing/2014/main" val="148564730"/>
                    </a:ext>
                  </a:extLst>
                </a:gridCol>
              </a:tblGrid>
              <a:tr h="90620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nghiệp-xây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54803705"/>
                  </a:ext>
                </a:extLst>
              </a:tr>
              <a:tr h="53190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80496459"/>
                  </a:ext>
                </a:extLst>
              </a:tr>
              <a:tr h="53190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30758775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4195482" y="1896099"/>
            <a:ext cx="1788459" cy="10488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433878" y="1367224"/>
            <a:ext cx="773571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 (%)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4618" y="4360180"/>
            <a:ext cx="44006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Nguồn: niên giám thống kê năm 2016.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968" y="1844132"/>
            <a:ext cx="365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(43,0%)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3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666705"/>
              </p:ext>
            </p:extLst>
          </p:nvPr>
        </p:nvGraphicFramePr>
        <p:xfrm>
          <a:off x="3304902" y="2093798"/>
          <a:ext cx="8659520" cy="315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7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12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73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86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8683">
                  <a:extLst>
                    <a:ext uri="{9D8B030D-6E8A-4147-A177-3AD203B41FA5}">
                      <a16:colId xmlns="" xmlns:a16="http://schemas.microsoft.com/office/drawing/2014/main" val="3053913008"/>
                    </a:ext>
                  </a:extLst>
                </a:gridCol>
                <a:gridCol w="10937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59159">
                <a:tc>
                  <a:txBody>
                    <a:bodyPr/>
                    <a:lstStyle/>
                    <a:p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id-ID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2776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lẻ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33,1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</a:t>
                      </a:r>
                      <a:endParaRPr lang="id-ID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33,7</a:t>
                      </a:r>
                      <a:endParaRPr lang="id-ID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hàng hóa vận chuyển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  <a:endParaRPr lang="id-ID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id-ID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96527" y="1544623"/>
            <a:ext cx="89393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33.1. Tỉ trọng một số tiêu chí dịch vụ ở ĐNB so với cả nước (cả nước = 100%)</a:t>
            </a:r>
            <a:endParaRPr lang="id-ID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04902" y="2093798"/>
            <a:ext cx="3851664" cy="8732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04902" y="2414940"/>
            <a:ext cx="1954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id-ID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043" y="2093876"/>
            <a:ext cx="113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202511" y="1466764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304902" y="5212465"/>
            <a:ext cx="278377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id-ID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5943" y="1907108"/>
            <a:ext cx="2918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Nhìn chung, các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tiêu chí dịch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vụ chiếm tỉ trọng cao so với cả nước.</a:t>
            </a: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9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ìm hiểu ERP dùng trong doanh nghiệp thương mại phân ph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98" y="1392158"/>
            <a:ext cx="3846886" cy="2591639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3" name="TextBox 2"/>
          <p:cNvSpPr txBox="1"/>
          <p:nvPr/>
        </p:nvSpPr>
        <p:spPr>
          <a:xfrm>
            <a:off x="2687298" y="3611067"/>
            <a:ext cx="26866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id-ID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Ngành giao thông vận tải là gì? Học ngành GTVT ra trường làm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76" y="4001544"/>
            <a:ext cx="3826529" cy="25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0114" y="6270577"/>
            <a:ext cx="23809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id-ID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Vi phạm về giá cước và khuyến mại, 5 nhà mạng bị xử phạt hơn 1 tỷ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75" y="4003215"/>
            <a:ext cx="3789218" cy="227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01174" y="6277644"/>
            <a:ext cx="37892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id-ID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2" descr="Du Lịch MICE Ở Đông Nam Bộ - Thế Mạnh Và Xu Hướng Phát Tri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491" y="1354195"/>
            <a:ext cx="3718839" cy="26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43248" y="3586939"/>
            <a:ext cx="15181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id-ID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75880" y="1421012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4915" y="1864353"/>
            <a:ext cx="2410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iaot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54036"/>
            <a:ext cx="7350034" cy="548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huthichgiaothong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74" y="4807094"/>
            <a:ext cx="1898759" cy="193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000" name="Freeform 8"/>
          <p:cNvSpPr>
            <a:spLocks/>
          </p:cNvSpPr>
          <p:nvPr/>
        </p:nvSpPr>
        <p:spPr bwMode="auto">
          <a:xfrm>
            <a:off x="7161718" y="2171049"/>
            <a:ext cx="477242" cy="848378"/>
          </a:xfrm>
          <a:custGeom>
            <a:avLst/>
            <a:gdLst>
              <a:gd name="T0" fmla="*/ 0 w 374"/>
              <a:gd name="T1" fmla="*/ 0 h 654"/>
              <a:gd name="T2" fmla="*/ 2147483647 w 374"/>
              <a:gd name="T3" fmla="*/ 2147483647 h 654"/>
              <a:gd name="T4" fmla="*/ 2147483647 w 374"/>
              <a:gd name="T5" fmla="*/ 2147483647 h 654"/>
              <a:gd name="T6" fmla="*/ 2147483647 w 374"/>
              <a:gd name="T7" fmla="*/ 2147483647 h 654"/>
              <a:gd name="T8" fmla="*/ 2147483647 w 374"/>
              <a:gd name="T9" fmla="*/ 2147483647 h 654"/>
              <a:gd name="T10" fmla="*/ 2147483647 w 374"/>
              <a:gd name="T11" fmla="*/ 2147483647 h 654"/>
              <a:gd name="T12" fmla="*/ 2147483647 w 374"/>
              <a:gd name="T13" fmla="*/ 2147483647 h 654"/>
              <a:gd name="T14" fmla="*/ 2147483647 w 374"/>
              <a:gd name="T15" fmla="*/ 2147483647 h 654"/>
              <a:gd name="T16" fmla="*/ 2147483647 w 374"/>
              <a:gd name="T17" fmla="*/ 2147483647 h 654"/>
              <a:gd name="T18" fmla="*/ 2147483647 w 374"/>
              <a:gd name="T19" fmla="*/ 2147483647 h 654"/>
              <a:gd name="T20" fmla="*/ 2147483647 w 374"/>
              <a:gd name="T21" fmla="*/ 2147483647 h 654"/>
              <a:gd name="T22" fmla="*/ 2147483647 w 374"/>
              <a:gd name="T23" fmla="*/ 2147483647 h 654"/>
              <a:gd name="T24" fmla="*/ 2147483647 w 374"/>
              <a:gd name="T25" fmla="*/ 2147483647 h 654"/>
              <a:gd name="T26" fmla="*/ 2147483647 w 374"/>
              <a:gd name="T27" fmla="*/ 2147483647 h 6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74"/>
              <a:gd name="T43" fmla="*/ 0 h 654"/>
              <a:gd name="T44" fmla="*/ 374 w 374"/>
              <a:gd name="T45" fmla="*/ 654 h 6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74" h="654">
                <a:moveTo>
                  <a:pt x="0" y="0"/>
                </a:moveTo>
                <a:cubicBezTo>
                  <a:pt x="0" y="0"/>
                  <a:pt x="75" y="25"/>
                  <a:pt x="84" y="48"/>
                </a:cubicBezTo>
                <a:cubicBezTo>
                  <a:pt x="96" y="77"/>
                  <a:pt x="78" y="118"/>
                  <a:pt x="114" y="132"/>
                </a:cubicBezTo>
                <a:cubicBezTo>
                  <a:pt x="128" y="137"/>
                  <a:pt x="142" y="140"/>
                  <a:pt x="156" y="144"/>
                </a:cubicBezTo>
                <a:cubicBezTo>
                  <a:pt x="162" y="150"/>
                  <a:pt x="174" y="162"/>
                  <a:pt x="174" y="162"/>
                </a:cubicBezTo>
                <a:cubicBezTo>
                  <a:pt x="180" y="204"/>
                  <a:pt x="179" y="248"/>
                  <a:pt x="192" y="288"/>
                </a:cubicBezTo>
                <a:cubicBezTo>
                  <a:pt x="219" y="369"/>
                  <a:pt x="238" y="293"/>
                  <a:pt x="222" y="342"/>
                </a:cubicBezTo>
                <a:cubicBezTo>
                  <a:pt x="226" y="362"/>
                  <a:pt x="223" y="371"/>
                  <a:pt x="234" y="402"/>
                </a:cubicBezTo>
                <a:cubicBezTo>
                  <a:pt x="249" y="475"/>
                  <a:pt x="227" y="396"/>
                  <a:pt x="258" y="450"/>
                </a:cubicBezTo>
                <a:cubicBezTo>
                  <a:pt x="270" y="472"/>
                  <a:pt x="254" y="479"/>
                  <a:pt x="282" y="492"/>
                </a:cubicBezTo>
                <a:cubicBezTo>
                  <a:pt x="303" y="501"/>
                  <a:pt x="326" y="503"/>
                  <a:pt x="348" y="510"/>
                </a:cubicBezTo>
                <a:cubicBezTo>
                  <a:pt x="354" y="516"/>
                  <a:pt x="363" y="520"/>
                  <a:pt x="366" y="528"/>
                </a:cubicBezTo>
                <a:cubicBezTo>
                  <a:pt x="374" y="551"/>
                  <a:pt x="305" y="601"/>
                  <a:pt x="294" y="618"/>
                </a:cubicBezTo>
                <a:cubicBezTo>
                  <a:pt x="285" y="631"/>
                  <a:pt x="264" y="654"/>
                  <a:pt x="264" y="654"/>
                </a:cubicBezTo>
              </a:path>
            </a:pathLst>
          </a:cu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/>
          </a:p>
        </p:txBody>
      </p:sp>
      <p:sp>
        <p:nvSpPr>
          <p:cNvPr id="14364" name="Line 31"/>
          <p:cNvSpPr>
            <a:spLocks noChangeShapeType="1"/>
          </p:cNvSpPr>
          <p:nvPr/>
        </p:nvSpPr>
        <p:spPr bwMode="auto">
          <a:xfrm>
            <a:off x="7988082" y="4648201"/>
            <a:ext cx="428752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65" name="Line 32"/>
          <p:cNvSpPr>
            <a:spLocks noChangeShapeType="1"/>
          </p:cNvSpPr>
          <p:nvPr/>
        </p:nvSpPr>
        <p:spPr bwMode="auto">
          <a:xfrm flipH="1">
            <a:off x="7988082" y="4862514"/>
            <a:ext cx="428752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4366" name="Text Box 33"/>
          <p:cNvSpPr txBox="1">
            <a:spLocks noChangeArrowheads="1"/>
          </p:cNvSpPr>
          <p:nvPr/>
        </p:nvSpPr>
        <p:spPr bwMode="auto">
          <a:xfrm>
            <a:off x="10415979" y="990514"/>
            <a:ext cx="1220807" cy="338554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0066"/>
                </a:solidFill>
              </a:rPr>
              <a:t>Đường</a:t>
            </a:r>
            <a:r>
              <a:rPr lang="en-US" sz="1600" b="1" dirty="0">
                <a:solidFill>
                  <a:srgbClr val="FF0066"/>
                </a:solidFill>
              </a:rPr>
              <a:t> ô </a:t>
            </a:r>
            <a:r>
              <a:rPr lang="en-US" sz="1600" b="1" dirty="0" err="1">
                <a:solidFill>
                  <a:srgbClr val="FF0066"/>
                </a:solidFill>
              </a:rPr>
              <a:t>tô</a:t>
            </a:r>
            <a:endParaRPr lang="en-US" sz="1600" b="1" dirty="0">
              <a:solidFill>
                <a:srgbClr val="FF0066"/>
              </a:solidFill>
            </a:endParaRPr>
          </a:p>
        </p:txBody>
      </p:sp>
      <p:pic>
        <p:nvPicPr>
          <p:cNvPr id="597026" name="Picture 34" descr="morning_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33" y="1316126"/>
            <a:ext cx="2098767" cy="104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1716" y="754099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0657" y="121050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6" name="Picture 11" descr="6A8E72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9" t="3334" r="8905" b="82222"/>
          <a:stretch>
            <a:fillRect/>
          </a:stretch>
        </p:blipFill>
        <p:spPr bwMode="auto">
          <a:xfrm>
            <a:off x="10069285" y="2375212"/>
            <a:ext cx="2122715" cy="15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10899129" y="2406071"/>
            <a:ext cx="1177762" cy="338554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FF0066"/>
                </a:solidFill>
              </a:rPr>
              <a:t>Đường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  <a:r>
              <a:rPr lang="en-US" sz="1600" b="1" dirty="0" err="1" smtClean="0">
                <a:solidFill>
                  <a:srgbClr val="FF0066"/>
                </a:solidFill>
              </a:rPr>
              <a:t>sắt</a:t>
            </a:r>
            <a:endParaRPr lang="en-US" sz="1600" b="1" dirty="0">
              <a:solidFill>
                <a:srgbClr val="FF0066"/>
              </a:solidFill>
            </a:endParaRPr>
          </a:p>
        </p:txBody>
      </p:sp>
      <p:pic>
        <p:nvPicPr>
          <p:cNvPr id="39" name="Picture 13" descr="SHIPVAC1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11627" b="18750"/>
          <a:stretch>
            <a:fillRect/>
          </a:stretch>
        </p:blipFill>
        <p:spPr bwMode="auto">
          <a:xfrm>
            <a:off x="10064786" y="3966269"/>
            <a:ext cx="2127214" cy="145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3190683" y="1302836"/>
            <a:ext cx="1854364" cy="338554"/>
          </a:xfrm>
          <a:prstGeom prst="rect">
            <a:avLst/>
          </a:prstGeom>
          <a:solidFill>
            <a:srgbClr val="CCFFCC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FF0066"/>
                </a:solidFill>
              </a:rPr>
              <a:t>Đường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  <a:r>
              <a:rPr lang="en-US" sz="1600" b="1" dirty="0" err="1">
                <a:solidFill>
                  <a:srgbClr val="FF0066"/>
                </a:solidFill>
              </a:rPr>
              <a:t>hàng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  <a:r>
              <a:rPr lang="en-US" sz="1600" b="1" dirty="0" err="1">
                <a:solidFill>
                  <a:srgbClr val="FF0066"/>
                </a:solidFill>
              </a:rPr>
              <a:t>không</a:t>
            </a:r>
            <a:endParaRPr lang="en-US" sz="1600" b="1" dirty="0">
              <a:solidFill>
                <a:srgbClr val="FF0066"/>
              </a:solidFill>
            </a:endParaRPr>
          </a:p>
        </p:txBody>
      </p:sp>
      <p:pic>
        <p:nvPicPr>
          <p:cNvPr id="41" name="Picture 27" descr="san_bay1244_400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40614" r="14000" b="37201"/>
          <a:stretch>
            <a:fillRect/>
          </a:stretch>
        </p:blipFill>
        <p:spPr bwMode="auto">
          <a:xfrm>
            <a:off x="2849318" y="1666907"/>
            <a:ext cx="3276600" cy="9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AutoShape 19"/>
          <p:cNvSpPr>
            <a:spLocks noChangeArrowheads="1"/>
          </p:cNvSpPr>
          <p:nvPr/>
        </p:nvSpPr>
        <p:spPr bwMode="auto">
          <a:xfrm>
            <a:off x="2849318" y="2616914"/>
            <a:ext cx="2781300" cy="648799"/>
          </a:xfrm>
          <a:prstGeom prst="wedgeRoundRectCallout">
            <a:avLst>
              <a:gd name="adj1" fmla="val 112078"/>
              <a:gd name="adj2" fmla="val -581"/>
              <a:gd name="adj3" fmla="val 16667"/>
            </a:avLst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600" b="1" dirty="0">
                <a:solidFill>
                  <a:srgbClr val="0000FF"/>
                </a:solidFill>
              </a:rPr>
              <a:t>SÂN BAY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rgbClr val="FF0066"/>
                </a:solidFill>
              </a:rPr>
              <a:t>TÂN SƠN NHẤT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9020" y="1690462"/>
            <a:ext cx="25688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TP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tải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400" b="1" dirty="0">
              <a:solidFill>
                <a:schemeClr val="bg1"/>
              </a:solidFill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0415979" y="3978814"/>
            <a:ext cx="1418143" cy="33855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FF0066"/>
                </a:solidFill>
              </a:rPr>
              <a:t>Đường</a:t>
            </a:r>
            <a:r>
              <a:rPr lang="en-US" sz="1600" b="1" dirty="0">
                <a:solidFill>
                  <a:srgbClr val="FF0066"/>
                </a:solidFill>
              </a:rPr>
              <a:t> </a:t>
            </a:r>
            <a:r>
              <a:rPr lang="en-US" sz="1600" b="1" dirty="0" err="1">
                <a:solidFill>
                  <a:srgbClr val="FF0066"/>
                </a:solidFill>
              </a:rPr>
              <a:t>biển</a:t>
            </a:r>
            <a:endParaRPr lang="en-US" sz="1600" b="1" dirty="0">
              <a:solidFill>
                <a:srgbClr val="FF00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0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9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6" grpId="0" animBg="1"/>
      <p:bldP spid="37" grpId="0" animBg="1"/>
      <p:bldP spid="40" grpId="0" animBg="1"/>
      <p:bldP spid="42" grpId="0" animBg="1"/>
      <p:bldP spid="43" grpId="0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716" y="754099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657" y="121050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586" y="1210503"/>
            <a:ext cx="4937760" cy="55854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312" y="1704526"/>
            <a:ext cx="40636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TP. Hồ Chí Minh luôn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dẫn đầu hoạt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xuất khẩu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vùng.</a:t>
            </a:r>
            <a:endParaRPr lang="en-US" sz="2400" b="1" dirty="0">
              <a:solidFill>
                <a:schemeClr val="bg1"/>
              </a:solidFill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  <a:latin typeface="VNI-Times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452498" y="5316586"/>
            <a:ext cx="850254" cy="731520"/>
          </a:xfrm>
          <a:custGeom>
            <a:avLst/>
            <a:gdLst>
              <a:gd name="connsiteX0" fmla="*/ 91993 w 850254"/>
              <a:gd name="connsiteY0" fmla="*/ 182880 h 731520"/>
              <a:gd name="connsiteX1" fmla="*/ 553 w 850254"/>
              <a:gd name="connsiteY1" fmla="*/ 261257 h 731520"/>
              <a:gd name="connsiteX2" fmla="*/ 13616 w 850254"/>
              <a:gd name="connsiteY2" fmla="*/ 326571 h 731520"/>
              <a:gd name="connsiteX3" fmla="*/ 39742 w 850254"/>
              <a:gd name="connsiteY3" fmla="*/ 365760 h 731520"/>
              <a:gd name="connsiteX4" fmla="*/ 105056 w 850254"/>
              <a:gd name="connsiteY4" fmla="*/ 378823 h 731520"/>
              <a:gd name="connsiteX5" fmla="*/ 170371 w 850254"/>
              <a:gd name="connsiteY5" fmla="*/ 470263 h 731520"/>
              <a:gd name="connsiteX6" fmla="*/ 274873 w 850254"/>
              <a:gd name="connsiteY6" fmla="*/ 483325 h 731520"/>
              <a:gd name="connsiteX7" fmla="*/ 314062 w 850254"/>
              <a:gd name="connsiteY7" fmla="*/ 509451 h 731520"/>
              <a:gd name="connsiteX8" fmla="*/ 327125 w 850254"/>
              <a:gd name="connsiteY8" fmla="*/ 561703 h 731520"/>
              <a:gd name="connsiteX9" fmla="*/ 392439 w 850254"/>
              <a:gd name="connsiteY9" fmla="*/ 574765 h 731520"/>
              <a:gd name="connsiteX10" fmla="*/ 444691 w 850254"/>
              <a:gd name="connsiteY10" fmla="*/ 600891 h 731520"/>
              <a:gd name="connsiteX11" fmla="*/ 510005 w 850254"/>
              <a:gd name="connsiteY11" fmla="*/ 679268 h 731520"/>
              <a:gd name="connsiteX12" fmla="*/ 549193 w 850254"/>
              <a:gd name="connsiteY12" fmla="*/ 666205 h 731520"/>
              <a:gd name="connsiteX13" fmla="*/ 575319 w 850254"/>
              <a:gd name="connsiteY13" fmla="*/ 627017 h 731520"/>
              <a:gd name="connsiteX14" fmla="*/ 601445 w 850254"/>
              <a:gd name="connsiteY14" fmla="*/ 666205 h 731520"/>
              <a:gd name="connsiteX15" fmla="*/ 627571 w 850254"/>
              <a:gd name="connsiteY15" fmla="*/ 731520 h 731520"/>
              <a:gd name="connsiteX16" fmla="*/ 719011 w 850254"/>
              <a:gd name="connsiteY16" fmla="*/ 679268 h 731520"/>
              <a:gd name="connsiteX17" fmla="*/ 758199 w 850254"/>
              <a:gd name="connsiteY17" fmla="*/ 666205 h 731520"/>
              <a:gd name="connsiteX18" fmla="*/ 797388 w 850254"/>
              <a:gd name="connsiteY18" fmla="*/ 640080 h 731520"/>
              <a:gd name="connsiteX19" fmla="*/ 823513 w 850254"/>
              <a:gd name="connsiteY19" fmla="*/ 600891 h 731520"/>
              <a:gd name="connsiteX20" fmla="*/ 849639 w 850254"/>
              <a:gd name="connsiteY20" fmla="*/ 522514 h 731520"/>
              <a:gd name="connsiteX21" fmla="*/ 823513 w 850254"/>
              <a:gd name="connsiteY21" fmla="*/ 378823 h 731520"/>
              <a:gd name="connsiteX22" fmla="*/ 810451 w 850254"/>
              <a:gd name="connsiteY22" fmla="*/ 339634 h 731520"/>
              <a:gd name="connsiteX23" fmla="*/ 823513 w 850254"/>
              <a:gd name="connsiteY23" fmla="*/ 248194 h 731520"/>
              <a:gd name="connsiteX24" fmla="*/ 849639 w 850254"/>
              <a:gd name="connsiteY24" fmla="*/ 209005 h 731520"/>
              <a:gd name="connsiteX25" fmla="*/ 797388 w 850254"/>
              <a:gd name="connsiteY25" fmla="*/ 169817 h 731520"/>
              <a:gd name="connsiteX26" fmla="*/ 705948 w 850254"/>
              <a:gd name="connsiteY26" fmla="*/ 117565 h 731520"/>
              <a:gd name="connsiteX27" fmla="*/ 640633 w 850254"/>
              <a:gd name="connsiteY27" fmla="*/ 52251 h 731520"/>
              <a:gd name="connsiteX28" fmla="*/ 627571 w 850254"/>
              <a:gd name="connsiteY28" fmla="*/ 13063 h 731520"/>
              <a:gd name="connsiteX29" fmla="*/ 588382 w 850254"/>
              <a:gd name="connsiteY29" fmla="*/ 0 h 731520"/>
              <a:gd name="connsiteX30" fmla="*/ 536131 w 850254"/>
              <a:gd name="connsiteY30" fmla="*/ 39188 h 731520"/>
              <a:gd name="connsiteX31" fmla="*/ 314062 w 850254"/>
              <a:gd name="connsiteY31" fmla="*/ 104503 h 731520"/>
              <a:gd name="connsiteX32" fmla="*/ 222622 w 850254"/>
              <a:gd name="connsiteY32" fmla="*/ 195943 h 731520"/>
              <a:gd name="connsiteX33" fmla="*/ 170371 w 850254"/>
              <a:gd name="connsiteY33" fmla="*/ 209005 h 731520"/>
              <a:gd name="connsiteX34" fmla="*/ 78931 w 850254"/>
              <a:gd name="connsiteY34" fmla="*/ 195943 h 731520"/>
              <a:gd name="connsiteX35" fmla="*/ 39742 w 850254"/>
              <a:gd name="connsiteY35" fmla="*/ 18288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50254" h="731520">
                <a:moveTo>
                  <a:pt x="91993" y="182880"/>
                </a:moveTo>
                <a:cubicBezTo>
                  <a:pt x="70334" y="195875"/>
                  <a:pt x="5443" y="222134"/>
                  <a:pt x="553" y="261257"/>
                </a:cubicBezTo>
                <a:cubicBezTo>
                  <a:pt x="-2201" y="283288"/>
                  <a:pt x="5820" y="305782"/>
                  <a:pt x="13616" y="326571"/>
                </a:cubicBezTo>
                <a:cubicBezTo>
                  <a:pt x="19129" y="341271"/>
                  <a:pt x="26111" y="357971"/>
                  <a:pt x="39742" y="365760"/>
                </a:cubicBezTo>
                <a:cubicBezTo>
                  <a:pt x="59019" y="376776"/>
                  <a:pt x="83285" y="374469"/>
                  <a:pt x="105056" y="378823"/>
                </a:cubicBezTo>
                <a:cubicBezTo>
                  <a:pt x="128513" y="449193"/>
                  <a:pt x="108568" y="459026"/>
                  <a:pt x="170371" y="470263"/>
                </a:cubicBezTo>
                <a:cubicBezTo>
                  <a:pt x="204910" y="476543"/>
                  <a:pt x="240039" y="478971"/>
                  <a:pt x="274873" y="483325"/>
                </a:cubicBezTo>
                <a:cubicBezTo>
                  <a:pt x="287936" y="492034"/>
                  <a:pt x="305353" y="496388"/>
                  <a:pt x="314062" y="509451"/>
                </a:cubicBezTo>
                <a:cubicBezTo>
                  <a:pt x="324021" y="524389"/>
                  <a:pt x="313333" y="550210"/>
                  <a:pt x="327125" y="561703"/>
                </a:cubicBezTo>
                <a:cubicBezTo>
                  <a:pt x="344181" y="575917"/>
                  <a:pt x="370668" y="570411"/>
                  <a:pt x="392439" y="574765"/>
                </a:cubicBezTo>
                <a:cubicBezTo>
                  <a:pt x="409856" y="583474"/>
                  <a:pt x="428845" y="589572"/>
                  <a:pt x="444691" y="600891"/>
                </a:cubicBezTo>
                <a:cubicBezTo>
                  <a:pt x="476691" y="623748"/>
                  <a:pt x="489174" y="648023"/>
                  <a:pt x="510005" y="679268"/>
                </a:cubicBezTo>
                <a:cubicBezTo>
                  <a:pt x="523068" y="674914"/>
                  <a:pt x="538441" y="674807"/>
                  <a:pt x="549193" y="666205"/>
                </a:cubicBezTo>
                <a:cubicBezTo>
                  <a:pt x="561452" y="656398"/>
                  <a:pt x="559620" y="627017"/>
                  <a:pt x="575319" y="627017"/>
                </a:cubicBezTo>
                <a:cubicBezTo>
                  <a:pt x="591018" y="627017"/>
                  <a:pt x="594424" y="652163"/>
                  <a:pt x="601445" y="666205"/>
                </a:cubicBezTo>
                <a:cubicBezTo>
                  <a:pt x="611932" y="687178"/>
                  <a:pt x="618862" y="709748"/>
                  <a:pt x="627571" y="731520"/>
                </a:cubicBezTo>
                <a:cubicBezTo>
                  <a:pt x="738080" y="703892"/>
                  <a:pt x="625622" y="741528"/>
                  <a:pt x="719011" y="679268"/>
                </a:cubicBezTo>
                <a:cubicBezTo>
                  <a:pt x="730468" y="671630"/>
                  <a:pt x="745883" y="672363"/>
                  <a:pt x="758199" y="666205"/>
                </a:cubicBezTo>
                <a:cubicBezTo>
                  <a:pt x="772241" y="659184"/>
                  <a:pt x="784325" y="648788"/>
                  <a:pt x="797388" y="640080"/>
                </a:cubicBezTo>
                <a:cubicBezTo>
                  <a:pt x="806096" y="627017"/>
                  <a:pt x="817137" y="615237"/>
                  <a:pt x="823513" y="600891"/>
                </a:cubicBezTo>
                <a:cubicBezTo>
                  <a:pt x="834698" y="575726"/>
                  <a:pt x="849639" y="522514"/>
                  <a:pt x="849639" y="522514"/>
                </a:cubicBezTo>
                <a:cubicBezTo>
                  <a:pt x="843815" y="487569"/>
                  <a:pt x="832643" y="415342"/>
                  <a:pt x="823513" y="378823"/>
                </a:cubicBezTo>
                <a:cubicBezTo>
                  <a:pt x="820173" y="365465"/>
                  <a:pt x="814805" y="352697"/>
                  <a:pt x="810451" y="339634"/>
                </a:cubicBezTo>
                <a:cubicBezTo>
                  <a:pt x="814805" y="309154"/>
                  <a:pt x="814666" y="277685"/>
                  <a:pt x="823513" y="248194"/>
                </a:cubicBezTo>
                <a:cubicBezTo>
                  <a:pt x="828024" y="233156"/>
                  <a:pt x="854604" y="223899"/>
                  <a:pt x="849639" y="209005"/>
                </a:cubicBezTo>
                <a:cubicBezTo>
                  <a:pt x="842755" y="188351"/>
                  <a:pt x="813918" y="183985"/>
                  <a:pt x="797388" y="169817"/>
                </a:cubicBezTo>
                <a:cubicBezTo>
                  <a:pt x="733296" y="114881"/>
                  <a:pt x="787985" y="138075"/>
                  <a:pt x="705948" y="117565"/>
                </a:cubicBezTo>
                <a:cubicBezTo>
                  <a:pt x="666759" y="91440"/>
                  <a:pt x="662404" y="95794"/>
                  <a:pt x="640633" y="52251"/>
                </a:cubicBezTo>
                <a:cubicBezTo>
                  <a:pt x="634475" y="39935"/>
                  <a:pt x="637307" y="22799"/>
                  <a:pt x="627571" y="13063"/>
                </a:cubicBezTo>
                <a:cubicBezTo>
                  <a:pt x="617834" y="3326"/>
                  <a:pt x="601445" y="4354"/>
                  <a:pt x="588382" y="0"/>
                </a:cubicBezTo>
                <a:cubicBezTo>
                  <a:pt x="570965" y="13063"/>
                  <a:pt x="553967" y="26703"/>
                  <a:pt x="536131" y="39188"/>
                </a:cubicBezTo>
                <a:cubicBezTo>
                  <a:pt x="424215" y="117529"/>
                  <a:pt x="479100" y="89499"/>
                  <a:pt x="314062" y="104503"/>
                </a:cubicBezTo>
                <a:cubicBezTo>
                  <a:pt x="260342" y="185083"/>
                  <a:pt x="288893" y="177009"/>
                  <a:pt x="222622" y="195943"/>
                </a:cubicBezTo>
                <a:cubicBezTo>
                  <a:pt x="205360" y="200875"/>
                  <a:pt x="187788" y="204651"/>
                  <a:pt x="170371" y="209005"/>
                </a:cubicBezTo>
                <a:cubicBezTo>
                  <a:pt x="139891" y="204651"/>
                  <a:pt x="109123" y="201981"/>
                  <a:pt x="78931" y="195943"/>
                </a:cubicBezTo>
                <a:cubicBezTo>
                  <a:pt x="65429" y="193243"/>
                  <a:pt x="39742" y="182880"/>
                  <a:pt x="39742" y="18288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40926" y="1309677"/>
            <a:ext cx="0" cy="55483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76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716" y="754099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657" y="121050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0028" y="1694534"/>
            <a:ext cx="3839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Du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sôi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TP.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66" y="2885533"/>
            <a:ext cx="2160043" cy="23134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9880" y="2882719"/>
            <a:ext cx="117436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Vũng Tàu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38" y="2898598"/>
            <a:ext cx="2021590" cy="2313481"/>
          </a:xfrm>
          <a:prstGeom prst="rect">
            <a:avLst/>
          </a:prstGeom>
        </p:spPr>
      </p:pic>
      <p:sp>
        <p:nvSpPr>
          <p:cNvPr id="19" name="AutoShape 2" descr="8 địa điểm tham quan ở Sài Gòn không thể bỏ qua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8 địa điểm tham quan ở Sài Gòn không thể bỏ qua - Vntrip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72 địa điểm du lịch Sài Gòn mới, về đêm, miễn phí tổng hợp từ A-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787842" y="1316231"/>
            <a:ext cx="34141" cy="5541769"/>
          </a:xfrm>
          <a:prstGeom prst="line">
            <a:avLst/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37817" y="1459924"/>
            <a:ext cx="49124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Tua du lịch TP.Hồ Chí Minh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281695" y="2027439"/>
            <a:ext cx="1808446" cy="83196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837714" y="2028674"/>
            <a:ext cx="71534" cy="8568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12" y="2898598"/>
            <a:ext cx="2249091" cy="231348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7090141" y="2876532"/>
            <a:ext cx="20677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 Trang- Đà Lạt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31" y="2904610"/>
            <a:ext cx="1998283" cy="231348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560503" y="2930736"/>
            <a:ext cx="12744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 Quốc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8656821" y="2031234"/>
            <a:ext cx="2314212" cy="8394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25" grpId="0" animBg="1"/>
      <p:bldP spid="37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5490" y="1125505"/>
            <a:ext cx="297302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83200" y="1904536"/>
            <a:ext cx="1888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53230" y="1903785"/>
            <a:ext cx="2487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70109" y="2365450"/>
            <a:ext cx="2094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424268" y="2827115"/>
            <a:ext cx="339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Minh,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536624" y="3272292"/>
            <a:ext cx="3871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512768" y="2348962"/>
            <a:ext cx="2900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230" y="629438"/>
            <a:ext cx="3745327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KHÁI QUÁT CHUNG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514647" y="3781131"/>
            <a:ext cx="3871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23.550 km</a:t>
            </a:r>
            <a:r>
              <a:rPr lang="en-US" altLang="en-US" sz="24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24795" y="4277270"/>
            <a:ext cx="37023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Dân số: 17,8 triệu người (2019)</a:t>
            </a:r>
            <a:endParaRPr lang="vi-V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677521" y="1038130"/>
            <a:ext cx="0" cy="601402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Luoc do tu nhien vung Dong Nam Bo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37" y="1107035"/>
            <a:ext cx="9078913" cy="5282862"/>
          </a:xfrm>
          <a:prstGeom prst="rect">
            <a:avLst/>
          </a:prstGeom>
          <a:noFill/>
          <a:ln w="38100" cmpd="dbl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747887" y="6374232"/>
            <a:ext cx="5429959" cy="369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477055" y="1152658"/>
            <a:ext cx="2871788" cy="1851259"/>
          </a:xfrm>
          <a:custGeom>
            <a:avLst/>
            <a:gdLst>
              <a:gd name="T0" fmla="*/ 75403 w 2872450"/>
              <a:gd name="T1" fmla="*/ 1257300 h 2082800"/>
              <a:gd name="T2" fmla="*/ 25124 w 2872450"/>
              <a:gd name="T3" fmla="*/ 1066800 h 2082800"/>
              <a:gd name="T4" fmla="*/ 87980 w 2872450"/>
              <a:gd name="T5" fmla="*/ 1003300 h 2082800"/>
              <a:gd name="T6" fmla="*/ 37686 w 2872450"/>
              <a:gd name="T7" fmla="*/ 850900 h 2082800"/>
              <a:gd name="T8" fmla="*/ 12562 w 2872450"/>
              <a:gd name="T9" fmla="*/ 723900 h 2082800"/>
              <a:gd name="T10" fmla="*/ 62815 w 2872450"/>
              <a:gd name="T11" fmla="*/ 673100 h 2082800"/>
              <a:gd name="T12" fmla="*/ 464944 w 2872450"/>
              <a:gd name="T13" fmla="*/ 698500 h 2082800"/>
              <a:gd name="T14" fmla="*/ 892188 w 2872450"/>
              <a:gd name="T15" fmla="*/ 647700 h 2082800"/>
              <a:gd name="T16" fmla="*/ 967587 w 2872450"/>
              <a:gd name="T17" fmla="*/ 558800 h 2082800"/>
              <a:gd name="T18" fmla="*/ 1068117 w 2872450"/>
              <a:gd name="T19" fmla="*/ 469900 h 2082800"/>
              <a:gd name="T20" fmla="*/ 1306872 w 2872450"/>
              <a:gd name="T21" fmla="*/ 457200 h 2082800"/>
              <a:gd name="T22" fmla="*/ 1470230 w 2872450"/>
              <a:gd name="T23" fmla="*/ 482600 h 2082800"/>
              <a:gd name="T24" fmla="*/ 1621021 w 2872450"/>
              <a:gd name="T25" fmla="*/ 444500 h 2082800"/>
              <a:gd name="T26" fmla="*/ 1809510 w 2872450"/>
              <a:gd name="T27" fmla="*/ 304800 h 2082800"/>
              <a:gd name="T28" fmla="*/ 1910039 w 2872450"/>
              <a:gd name="T29" fmla="*/ 177800 h 2082800"/>
              <a:gd name="T30" fmla="*/ 1972868 w 2872450"/>
              <a:gd name="T31" fmla="*/ 127000 h 2082800"/>
              <a:gd name="T32" fmla="*/ 2035699 w 2872450"/>
              <a:gd name="T33" fmla="*/ 76200 h 2082800"/>
              <a:gd name="T34" fmla="*/ 2148793 w 2872450"/>
              <a:gd name="T35" fmla="*/ 25400 h 2082800"/>
              <a:gd name="T36" fmla="*/ 2224188 w 2872450"/>
              <a:gd name="T37" fmla="*/ 0 h 2082800"/>
              <a:gd name="T38" fmla="*/ 2261883 w 2872450"/>
              <a:gd name="T39" fmla="*/ 114300 h 2082800"/>
              <a:gd name="T40" fmla="*/ 2299582 w 2872450"/>
              <a:gd name="T41" fmla="*/ 444500 h 2082800"/>
              <a:gd name="T42" fmla="*/ 2387546 w 2872450"/>
              <a:gd name="T43" fmla="*/ 584200 h 2082800"/>
              <a:gd name="T44" fmla="*/ 2462940 w 2872450"/>
              <a:gd name="T45" fmla="*/ 635000 h 2082800"/>
              <a:gd name="T46" fmla="*/ 2576036 w 2872450"/>
              <a:gd name="T47" fmla="*/ 698500 h 2082800"/>
              <a:gd name="T48" fmla="*/ 2651433 w 2872450"/>
              <a:gd name="T49" fmla="*/ 736600 h 2082800"/>
              <a:gd name="T50" fmla="*/ 2751959 w 2872450"/>
              <a:gd name="T51" fmla="*/ 876300 h 2082800"/>
              <a:gd name="T52" fmla="*/ 2802224 w 2872450"/>
              <a:gd name="T53" fmla="*/ 1003300 h 2082800"/>
              <a:gd name="T54" fmla="*/ 2663998 w 2872450"/>
              <a:gd name="T55" fmla="*/ 1155700 h 2082800"/>
              <a:gd name="T56" fmla="*/ 2500641 w 2872450"/>
              <a:gd name="T57" fmla="*/ 1231900 h 2082800"/>
              <a:gd name="T58" fmla="*/ 2462940 w 2872450"/>
              <a:gd name="T59" fmla="*/ 1422400 h 2082800"/>
              <a:gd name="T60" fmla="*/ 2576036 w 2872450"/>
              <a:gd name="T61" fmla="*/ 1562100 h 2082800"/>
              <a:gd name="T62" fmla="*/ 2425244 w 2872450"/>
              <a:gd name="T63" fmla="*/ 1574800 h 2082800"/>
              <a:gd name="T64" fmla="*/ 2249318 w 2872450"/>
              <a:gd name="T65" fmla="*/ 1638300 h 2082800"/>
              <a:gd name="T66" fmla="*/ 2098528 w 2872450"/>
              <a:gd name="T67" fmla="*/ 1689100 h 2082800"/>
              <a:gd name="T68" fmla="*/ 1884905 w 2872450"/>
              <a:gd name="T69" fmla="*/ 1727200 h 2082800"/>
              <a:gd name="T70" fmla="*/ 1822076 w 2872450"/>
              <a:gd name="T71" fmla="*/ 1778000 h 2082800"/>
              <a:gd name="T72" fmla="*/ 1759246 w 2872450"/>
              <a:gd name="T73" fmla="*/ 1854200 h 2082800"/>
              <a:gd name="T74" fmla="*/ 1633587 w 2872450"/>
              <a:gd name="T75" fmla="*/ 1968500 h 2082800"/>
              <a:gd name="T76" fmla="*/ 1545624 w 2872450"/>
              <a:gd name="T77" fmla="*/ 2070100 h 2082800"/>
              <a:gd name="T78" fmla="*/ 1457664 w 2872450"/>
              <a:gd name="T79" fmla="*/ 2032000 h 2082800"/>
              <a:gd name="T80" fmla="*/ 1193777 w 2872450"/>
              <a:gd name="T81" fmla="*/ 2019300 h 2082800"/>
              <a:gd name="T82" fmla="*/ 980151 w 2872450"/>
              <a:gd name="T83" fmla="*/ 1905000 h 2082800"/>
              <a:gd name="T84" fmla="*/ 1042982 w 2872450"/>
              <a:gd name="T85" fmla="*/ 1752600 h 2082800"/>
              <a:gd name="T86" fmla="*/ 816793 w 2872450"/>
              <a:gd name="T87" fmla="*/ 1816100 h 2082800"/>
              <a:gd name="T88" fmla="*/ 678565 w 2872450"/>
              <a:gd name="T89" fmla="*/ 1892300 h 2082800"/>
              <a:gd name="T90" fmla="*/ 477510 w 2872450"/>
              <a:gd name="T91" fmla="*/ 1866900 h 2082800"/>
              <a:gd name="T92" fmla="*/ 414680 w 2872450"/>
              <a:gd name="T93" fmla="*/ 1803400 h 2082800"/>
              <a:gd name="T94" fmla="*/ 251329 w 2872450"/>
              <a:gd name="T95" fmla="*/ 1701800 h 2082800"/>
              <a:gd name="T96" fmla="*/ 201052 w 2872450"/>
              <a:gd name="T97" fmla="*/ 1600200 h 2082800"/>
              <a:gd name="T98" fmla="*/ 138228 w 2872450"/>
              <a:gd name="T99" fmla="*/ 1435100 h 2082800"/>
              <a:gd name="T100" fmla="*/ 87980 w 2872450"/>
              <a:gd name="T101" fmla="*/ 1346200 h 20828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872450"/>
              <a:gd name="T154" fmla="*/ 0 h 2082800"/>
              <a:gd name="T155" fmla="*/ 2872450 w 2872450"/>
              <a:gd name="T156" fmla="*/ 2082800 h 20828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872450" h="2082800">
                <a:moveTo>
                  <a:pt x="88900" y="1346200"/>
                </a:moveTo>
                <a:cubicBezTo>
                  <a:pt x="82550" y="1322917"/>
                  <a:pt x="88357" y="1284654"/>
                  <a:pt x="76200" y="1257300"/>
                </a:cubicBezTo>
                <a:cubicBezTo>
                  <a:pt x="67637" y="1238033"/>
                  <a:pt x="16906" y="1224835"/>
                  <a:pt x="0" y="1219200"/>
                </a:cubicBezTo>
                <a:cubicBezTo>
                  <a:pt x="4024" y="1182984"/>
                  <a:pt x="4124" y="1109353"/>
                  <a:pt x="25400" y="1066800"/>
                </a:cubicBezTo>
                <a:cubicBezTo>
                  <a:pt x="32226" y="1053148"/>
                  <a:pt x="40007" y="1039493"/>
                  <a:pt x="50800" y="1028700"/>
                </a:cubicBezTo>
                <a:cubicBezTo>
                  <a:pt x="61593" y="1017907"/>
                  <a:pt x="76200" y="1011767"/>
                  <a:pt x="88900" y="1003300"/>
                </a:cubicBezTo>
                <a:cubicBezTo>
                  <a:pt x="84667" y="960967"/>
                  <a:pt x="89654" y="916661"/>
                  <a:pt x="76200" y="876300"/>
                </a:cubicBezTo>
                <a:cubicBezTo>
                  <a:pt x="71373" y="861820"/>
                  <a:pt x="44299" y="864848"/>
                  <a:pt x="38100" y="850900"/>
                </a:cubicBezTo>
                <a:cubicBezTo>
                  <a:pt x="25943" y="823546"/>
                  <a:pt x="31271" y="791353"/>
                  <a:pt x="25400" y="762000"/>
                </a:cubicBezTo>
                <a:cubicBezTo>
                  <a:pt x="22775" y="748873"/>
                  <a:pt x="16933" y="736600"/>
                  <a:pt x="12700" y="723900"/>
                </a:cubicBezTo>
                <a:cubicBezTo>
                  <a:pt x="16933" y="711200"/>
                  <a:pt x="15934" y="695266"/>
                  <a:pt x="25400" y="685800"/>
                </a:cubicBezTo>
                <a:cubicBezTo>
                  <a:pt x="34866" y="676334"/>
                  <a:pt x="50113" y="673100"/>
                  <a:pt x="63500" y="673100"/>
                </a:cubicBezTo>
                <a:cubicBezTo>
                  <a:pt x="186340" y="673100"/>
                  <a:pt x="309033" y="681567"/>
                  <a:pt x="431800" y="685800"/>
                </a:cubicBezTo>
                <a:cubicBezTo>
                  <a:pt x="444500" y="690033"/>
                  <a:pt x="456513" y="698500"/>
                  <a:pt x="469900" y="698500"/>
                </a:cubicBezTo>
                <a:cubicBezTo>
                  <a:pt x="776858" y="698500"/>
                  <a:pt x="709983" y="711504"/>
                  <a:pt x="863600" y="673100"/>
                </a:cubicBezTo>
                <a:cubicBezTo>
                  <a:pt x="876300" y="664633"/>
                  <a:pt x="892165" y="659619"/>
                  <a:pt x="901700" y="647700"/>
                </a:cubicBezTo>
                <a:cubicBezTo>
                  <a:pt x="942602" y="596573"/>
                  <a:pt x="880323" y="619082"/>
                  <a:pt x="939800" y="571500"/>
                </a:cubicBezTo>
                <a:cubicBezTo>
                  <a:pt x="950253" y="563137"/>
                  <a:pt x="965200" y="563033"/>
                  <a:pt x="977900" y="558800"/>
                </a:cubicBezTo>
                <a:cubicBezTo>
                  <a:pt x="986367" y="546100"/>
                  <a:pt x="991813" y="530751"/>
                  <a:pt x="1003300" y="520700"/>
                </a:cubicBezTo>
                <a:cubicBezTo>
                  <a:pt x="1026274" y="500598"/>
                  <a:pt x="1079500" y="469900"/>
                  <a:pt x="1079500" y="469900"/>
                </a:cubicBezTo>
                <a:cubicBezTo>
                  <a:pt x="1126067" y="474133"/>
                  <a:pt x="1172506" y="485058"/>
                  <a:pt x="1219200" y="482600"/>
                </a:cubicBezTo>
                <a:cubicBezTo>
                  <a:pt x="1254061" y="480765"/>
                  <a:pt x="1320800" y="457200"/>
                  <a:pt x="1320800" y="457200"/>
                </a:cubicBezTo>
                <a:cubicBezTo>
                  <a:pt x="1363133" y="461433"/>
                  <a:pt x="1405750" y="463431"/>
                  <a:pt x="1447800" y="469900"/>
                </a:cubicBezTo>
                <a:cubicBezTo>
                  <a:pt x="1461031" y="471936"/>
                  <a:pt x="1472513" y="482600"/>
                  <a:pt x="1485900" y="482600"/>
                </a:cubicBezTo>
                <a:cubicBezTo>
                  <a:pt x="1524234" y="482600"/>
                  <a:pt x="1562100" y="474133"/>
                  <a:pt x="1600200" y="469900"/>
                </a:cubicBezTo>
                <a:cubicBezTo>
                  <a:pt x="1612900" y="461433"/>
                  <a:pt x="1624648" y="451326"/>
                  <a:pt x="1638300" y="444500"/>
                </a:cubicBezTo>
                <a:cubicBezTo>
                  <a:pt x="1688737" y="419281"/>
                  <a:pt x="1667705" y="447996"/>
                  <a:pt x="1714500" y="406400"/>
                </a:cubicBezTo>
                <a:cubicBezTo>
                  <a:pt x="1757775" y="367933"/>
                  <a:pt x="1779388" y="329506"/>
                  <a:pt x="1828800" y="304800"/>
                </a:cubicBezTo>
                <a:cubicBezTo>
                  <a:pt x="1840774" y="298813"/>
                  <a:pt x="1854200" y="296333"/>
                  <a:pt x="1866900" y="292100"/>
                </a:cubicBezTo>
                <a:cubicBezTo>
                  <a:pt x="1889253" y="225040"/>
                  <a:pt x="1872174" y="265139"/>
                  <a:pt x="1930400" y="177800"/>
                </a:cubicBezTo>
                <a:cubicBezTo>
                  <a:pt x="1938867" y="165100"/>
                  <a:pt x="1941320" y="144527"/>
                  <a:pt x="1955800" y="139700"/>
                </a:cubicBezTo>
                <a:lnTo>
                  <a:pt x="1993900" y="127000"/>
                </a:lnTo>
                <a:cubicBezTo>
                  <a:pt x="2002367" y="114300"/>
                  <a:pt x="2007381" y="98435"/>
                  <a:pt x="2019300" y="88900"/>
                </a:cubicBezTo>
                <a:cubicBezTo>
                  <a:pt x="2029753" y="80537"/>
                  <a:pt x="2045426" y="82187"/>
                  <a:pt x="2057400" y="76200"/>
                </a:cubicBezTo>
                <a:cubicBezTo>
                  <a:pt x="2071052" y="69374"/>
                  <a:pt x="2081552" y="56999"/>
                  <a:pt x="2095500" y="50800"/>
                </a:cubicBezTo>
                <a:cubicBezTo>
                  <a:pt x="2119966" y="39926"/>
                  <a:pt x="2146300" y="33867"/>
                  <a:pt x="2171700" y="25400"/>
                </a:cubicBezTo>
                <a:lnTo>
                  <a:pt x="2209800" y="12700"/>
                </a:lnTo>
                <a:lnTo>
                  <a:pt x="2247900" y="0"/>
                </a:lnTo>
                <a:lnTo>
                  <a:pt x="2273300" y="76200"/>
                </a:lnTo>
                <a:lnTo>
                  <a:pt x="2286000" y="114300"/>
                </a:lnTo>
                <a:cubicBezTo>
                  <a:pt x="2294467" y="203200"/>
                  <a:pt x="2293886" y="293432"/>
                  <a:pt x="2311400" y="381000"/>
                </a:cubicBezTo>
                <a:cubicBezTo>
                  <a:pt x="2315633" y="402167"/>
                  <a:pt x="2320551" y="423208"/>
                  <a:pt x="2324100" y="444500"/>
                </a:cubicBezTo>
                <a:cubicBezTo>
                  <a:pt x="2329021" y="474027"/>
                  <a:pt x="2320729" y="508146"/>
                  <a:pt x="2336800" y="533400"/>
                </a:cubicBezTo>
                <a:cubicBezTo>
                  <a:pt x="2353189" y="559154"/>
                  <a:pt x="2387600" y="567267"/>
                  <a:pt x="2413000" y="584200"/>
                </a:cubicBezTo>
                <a:lnTo>
                  <a:pt x="2451100" y="609600"/>
                </a:lnTo>
                <a:cubicBezTo>
                  <a:pt x="2463800" y="618067"/>
                  <a:pt x="2474720" y="630173"/>
                  <a:pt x="2489200" y="635000"/>
                </a:cubicBezTo>
                <a:cubicBezTo>
                  <a:pt x="2501900" y="639233"/>
                  <a:pt x="2515598" y="641199"/>
                  <a:pt x="2527300" y="647700"/>
                </a:cubicBezTo>
                <a:cubicBezTo>
                  <a:pt x="2553985" y="662525"/>
                  <a:pt x="2578100" y="681567"/>
                  <a:pt x="2603500" y="698500"/>
                </a:cubicBezTo>
                <a:cubicBezTo>
                  <a:pt x="2616200" y="706967"/>
                  <a:pt x="2627120" y="719073"/>
                  <a:pt x="2641600" y="723900"/>
                </a:cubicBezTo>
                <a:lnTo>
                  <a:pt x="2679700" y="736600"/>
                </a:lnTo>
                <a:cubicBezTo>
                  <a:pt x="2747433" y="838200"/>
                  <a:pt x="2658533" y="715433"/>
                  <a:pt x="2743200" y="800100"/>
                </a:cubicBezTo>
                <a:cubicBezTo>
                  <a:pt x="2850259" y="907159"/>
                  <a:pt x="2698666" y="773008"/>
                  <a:pt x="2781300" y="876300"/>
                </a:cubicBezTo>
                <a:cubicBezTo>
                  <a:pt x="2790835" y="888219"/>
                  <a:pt x="2806700" y="893233"/>
                  <a:pt x="2819400" y="901700"/>
                </a:cubicBezTo>
                <a:cubicBezTo>
                  <a:pt x="2878667" y="990600"/>
                  <a:pt x="2895600" y="960967"/>
                  <a:pt x="2832100" y="1003300"/>
                </a:cubicBezTo>
                <a:cubicBezTo>
                  <a:pt x="2820918" y="1036847"/>
                  <a:pt x="2801352" y="1106683"/>
                  <a:pt x="2768600" y="1117600"/>
                </a:cubicBezTo>
                <a:cubicBezTo>
                  <a:pt x="2716020" y="1135127"/>
                  <a:pt x="2741639" y="1122874"/>
                  <a:pt x="2692400" y="1155700"/>
                </a:cubicBezTo>
                <a:cubicBezTo>
                  <a:pt x="2646996" y="1140565"/>
                  <a:pt x="2603656" y="1120030"/>
                  <a:pt x="2552700" y="1155700"/>
                </a:cubicBezTo>
                <a:cubicBezTo>
                  <a:pt x="2530766" y="1171054"/>
                  <a:pt x="2546232" y="1212968"/>
                  <a:pt x="2527300" y="1231900"/>
                </a:cubicBezTo>
                <a:lnTo>
                  <a:pt x="2489200" y="1270000"/>
                </a:lnTo>
                <a:cubicBezTo>
                  <a:pt x="2469329" y="1329613"/>
                  <a:pt x="2460843" y="1337330"/>
                  <a:pt x="2489200" y="1422400"/>
                </a:cubicBezTo>
                <a:cubicBezTo>
                  <a:pt x="2498853" y="1451360"/>
                  <a:pt x="2523067" y="1473200"/>
                  <a:pt x="2540000" y="1498600"/>
                </a:cubicBezTo>
                <a:cubicBezTo>
                  <a:pt x="2607733" y="1600200"/>
                  <a:pt x="2518833" y="1477433"/>
                  <a:pt x="2603500" y="1562100"/>
                </a:cubicBezTo>
                <a:cubicBezTo>
                  <a:pt x="2606493" y="1565093"/>
                  <a:pt x="2590800" y="1562100"/>
                  <a:pt x="2590800" y="1562100"/>
                </a:cubicBezTo>
                <a:cubicBezTo>
                  <a:pt x="2544233" y="1566333"/>
                  <a:pt x="2496821" y="1565003"/>
                  <a:pt x="2451100" y="1574800"/>
                </a:cubicBezTo>
                <a:cubicBezTo>
                  <a:pt x="2436175" y="1577998"/>
                  <a:pt x="2426948" y="1594001"/>
                  <a:pt x="2413000" y="1600200"/>
                </a:cubicBezTo>
                <a:cubicBezTo>
                  <a:pt x="2331728" y="1636321"/>
                  <a:pt x="2350633" y="1617209"/>
                  <a:pt x="2273300" y="1638300"/>
                </a:cubicBezTo>
                <a:lnTo>
                  <a:pt x="2159000" y="1676400"/>
                </a:lnTo>
                <a:cubicBezTo>
                  <a:pt x="2146300" y="1680633"/>
                  <a:pt x="2134253" y="1688146"/>
                  <a:pt x="2120900" y="1689100"/>
                </a:cubicBezTo>
                <a:lnTo>
                  <a:pt x="1943100" y="1701800"/>
                </a:lnTo>
                <a:cubicBezTo>
                  <a:pt x="1930400" y="1710267"/>
                  <a:pt x="1915793" y="1716407"/>
                  <a:pt x="1905000" y="1727200"/>
                </a:cubicBezTo>
                <a:cubicBezTo>
                  <a:pt x="1894207" y="1737993"/>
                  <a:pt x="1891519" y="1755765"/>
                  <a:pt x="1879600" y="1765300"/>
                </a:cubicBezTo>
                <a:cubicBezTo>
                  <a:pt x="1869147" y="1773663"/>
                  <a:pt x="1854200" y="1773767"/>
                  <a:pt x="1841500" y="1778000"/>
                </a:cubicBezTo>
                <a:cubicBezTo>
                  <a:pt x="1833033" y="1790700"/>
                  <a:pt x="1825871" y="1804374"/>
                  <a:pt x="1816100" y="1816100"/>
                </a:cubicBezTo>
                <a:cubicBezTo>
                  <a:pt x="1804602" y="1829898"/>
                  <a:pt x="1786722" y="1838500"/>
                  <a:pt x="1778000" y="1854200"/>
                </a:cubicBezTo>
                <a:cubicBezTo>
                  <a:pt x="1743996" y="1915407"/>
                  <a:pt x="1777030" y="1932351"/>
                  <a:pt x="1714500" y="1955800"/>
                </a:cubicBezTo>
                <a:cubicBezTo>
                  <a:pt x="1694289" y="1963379"/>
                  <a:pt x="1672167" y="1964267"/>
                  <a:pt x="1651000" y="1968500"/>
                </a:cubicBezTo>
                <a:cubicBezTo>
                  <a:pt x="1638300" y="1976967"/>
                  <a:pt x="1622951" y="1982413"/>
                  <a:pt x="1612900" y="1993900"/>
                </a:cubicBezTo>
                <a:cubicBezTo>
                  <a:pt x="1592798" y="2016874"/>
                  <a:pt x="1591060" y="2060447"/>
                  <a:pt x="1562100" y="2070100"/>
                </a:cubicBezTo>
                <a:lnTo>
                  <a:pt x="1524000" y="2082800"/>
                </a:lnTo>
                <a:cubicBezTo>
                  <a:pt x="1451429" y="2058610"/>
                  <a:pt x="1511905" y="2090057"/>
                  <a:pt x="1473200" y="2032000"/>
                </a:cubicBezTo>
                <a:cubicBezTo>
                  <a:pt x="1446019" y="1991229"/>
                  <a:pt x="1436944" y="1994515"/>
                  <a:pt x="1397000" y="1981200"/>
                </a:cubicBezTo>
                <a:cubicBezTo>
                  <a:pt x="1284433" y="2018722"/>
                  <a:pt x="1347410" y="2003643"/>
                  <a:pt x="1206500" y="2019300"/>
                </a:cubicBezTo>
                <a:cubicBezTo>
                  <a:pt x="1202267" y="2006600"/>
                  <a:pt x="1197047" y="1994187"/>
                  <a:pt x="1193800" y="1981200"/>
                </a:cubicBezTo>
                <a:cubicBezTo>
                  <a:pt x="1162217" y="1854868"/>
                  <a:pt x="1221513" y="1920394"/>
                  <a:pt x="990600" y="1905000"/>
                </a:cubicBezTo>
                <a:cubicBezTo>
                  <a:pt x="994833" y="1879600"/>
                  <a:pt x="993396" y="1852570"/>
                  <a:pt x="1003300" y="1828800"/>
                </a:cubicBezTo>
                <a:cubicBezTo>
                  <a:pt x="1015041" y="1800621"/>
                  <a:pt x="1084135" y="1747139"/>
                  <a:pt x="1054100" y="1752600"/>
                </a:cubicBezTo>
                <a:cubicBezTo>
                  <a:pt x="1014492" y="1759801"/>
                  <a:pt x="927266" y="1768858"/>
                  <a:pt x="876300" y="1790700"/>
                </a:cubicBezTo>
                <a:cubicBezTo>
                  <a:pt x="858899" y="1798158"/>
                  <a:pt x="842433" y="1807633"/>
                  <a:pt x="825500" y="1816100"/>
                </a:cubicBezTo>
                <a:cubicBezTo>
                  <a:pt x="817033" y="1828800"/>
                  <a:pt x="810893" y="1843407"/>
                  <a:pt x="800100" y="1854200"/>
                </a:cubicBezTo>
                <a:cubicBezTo>
                  <a:pt x="764385" y="1889915"/>
                  <a:pt x="736887" y="1883786"/>
                  <a:pt x="685800" y="1892300"/>
                </a:cubicBezTo>
                <a:cubicBezTo>
                  <a:pt x="630767" y="1888067"/>
                  <a:pt x="575470" y="1886446"/>
                  <a:pt x="520700" y="1879600"/>
                </a:cubicBezTo>
                <a:cubicBezTo>
                  <a:pt x="507416" y="1877940"/>
                  <a:pt x="493053" y="1875263"/>
                  <a:pt x="482600" y="1866900"/>
                </a:cubicBezTo>
                <a:cubicBezTo>
                  <a:pt x="470681" y="1857365"/>
                  <a:pt x="467993" y="1839593"/>
                  <a:pt x="457200" y="1828800"/>
                </a:cubicBezTo>
                <a:cubicBezTo>
                  <a:pt x="446407" y="1818007"/>
                  <a:pt x="431520" y="1812272"/>
                  <a:pt x="419100" y="1803400"/>
                </a:cubicBezTo>
                <a:cubicBezTo>
                  <a:pt x="393742" y="1785287"/>
                  <a:pt x="313997" y="1721799"/>
                  <a:pt x="292100" y="1714500"/>
                </a:cubicBezTo>
                <a:lnTo>
                  <a:pt x="254000" y="1701800"/>
                </a:lnTo>
                <a:cubicBezTo>
                  <a:pt x="241300" y="1689100"/>
                  <a:pt x="223932" y="1679764"/>
                  <a:pt x="215900" y="1663700"/>
                </a:cubicBezTo>
                <a:cubicBezTo>
                  <a:pt x="206247" y="1644393"/>
                  <a:pt x="208435" y="1621141"/>
                  <a:pt x="203200" y="1600200"/>
                </a:cubicBezTo>
                <a:cubicBezTo>
                  <a:pt x="192684" y="1558136"/>
                  <a:pt x="189932" y="1561249"/>
                  <a:pt x="165100" y="1524000"/>
                </a:cubicBezTo>
                <a:cubicBezTo>
                  <a:pt x="161031" y="1507724"/>
                  <a:pt x="148810" y="1453320"/>
                  <a:pt x="139700" y="1435100"/>
                </a:cubicBezTo>
                <a:cubicBezTo>
                  <a:pt x="132874" y="1421448"/>
                  <a:pt x="120499" y="1410948"/>
                  <a:pt x="114300" y="1397000"/>
                </a:cubicBezTo>
                <a:cubicBezTo>
                  <a:pt x="70631" y="1298744"/>
                  <a:pt x="95250" y="1369483"/>
                  <a:pt x="88900" y="1346200"/>
                </a:cubicBezTo>
                <a:close/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3751643" y="2125490"/>
            <a:ext cx="2254251" cy="1478750"/>
          </a:xfrm>
          <a:custGeom>
            <a:avLst/>
            <a:gdLst>
              <a:gd name="T0" fmla="*/ 65482 w 2254369"/>
              <a:gd name="T1" fmla="*/ 342900 h 1663700"/>
              <a:gd name="T2" fmla="*/ 192160 w 2254369"/>
              <a:gd name="T3" fmla="*/ 241300 h 1663700"/>
              <a:gd name="T4" fmla="*/ 318838 w 2254369"/>
              <a:gd name="T5" fmla="*/ 304800 h 1663700"/>
              <a:gd name="T6" fmla="*/ 432862 w 2254369"/>
              <a:gd name="T7" fmla="*/ 279400 h 1663700"/>
              <a:gd name="T8" fmla="*/ 597594 w 2254369"/>
              <a:gd name="T9" fmla="*/ 12700 h 1663700"/>
              <a:gd name="T10" fmla="*/ 762280 w 2254369"/>
              <a:gd name="T11" fmla="*/ 25400 h 1663700"/>
              <a:gd name="T12" fmla="*/ 952320 w 2254369"/>
              <a:gd name="T13" fmla="*/ 101600 h 1663700"/>
              <a:gd name="T14" fmla="*/ 1231048 w 2254369"/>
              <a:gd name="T15" fmla="*/ 139700 h 1663700"/>
              <a:gd name="T16" fmla="*/ 1345079 w 2254369"/>
              <a:gd name="T17" fmla="*/ 177800 h 1663700"/>
              <a:gd name="T18" fmla="*/ 1737838 w 2254369"/>
              <a:gd name="T19" fmla="*/ 215900 h 1663700"/>
              <a:gd name="T20" fmla="*/ 1801194 w 2254369"/>
              <a:gd name="T21" fmla="*/ 304800 h 1663700"/>
              <a:gd name="T22" fmla="*/ 1864527 w 2254369"/>
              <a:gd name="T23" fmla="*/ 495300 h 1663700"/>
              <a:gd name="T24" fmla="*/ 2003905 w 2254369"/>
              <a:gd name="T25" fmla="*/ 647700 h 1663700"/>
              <a:gd name="T26" fmla="*/ 2054567 w 2254369"/>
              <a:gd name="T27" fmla="*/ 711200 h 1663700"/>
              <a:gd name="T28" fmla="*/ 2168577 w 2254369"/>
              <a:gd name="T29" fmla="*/ 762000 h 1663700"/>
              <a:gd name="T30" fmla="*/ 2244594 w 2254369"/>
              <a:gd name="T31" fmla="*/ 850900 h 1663700"/>
              <a:gd name="T32" fmla="*/ 1813858 w 2254369"/>
              <a:gd name="T33" fmla="*/ 825500 h 1663700"/>
              <a:gd name="T34" fmla="*/ 1560463 w 2254369"/>
              <a:gd name="T35" fmla="*/ 965200 h 1663700"/>
              <a:gd name="T36" fmla="*/ 1522455 w 2254369"/>
              <a:gd name="T37" fmla="*/ 1079500 h 1663700"/>
              <a:gd name="T38" fmla="*/ 1611148 w 2254369"/>
              <a:gd name="T39" fmla="*/ 1219200 h 1663700"/>
              <a:gd name="T40" fmla="*/ 1712495 w 2254369"/>
              <a:gd name="T41" fmla="*/ 1295400 h 1663700"/>
              <a:gd name="T42" fmla="*/ 1712495 w 2254369"/>
              <a:gd name="T43" fmla="*/ 1549400 h 1663700"/>
              <a:gd name="T44" fmla="*/ 1649157 w 2254369"/>
              <a:gd name="T45" fmla="*/ 1600200 h 1663700"/>
              <a:gd name="T46" fmla="*/ 1167714 w 2254369"/>
              <a:gd name="T47" fmla="*/ 1651000 h 1663700"/>
              <a:gd name="T48" fmla="*/ 1066359 w 2254369"/>
              <a:gd name="T49" fmla="*/ 1587500 h 1663700"/>
              <a:gd name="T50" fmla="*/ 1015682 w 2254369"/>
              <a:gd name="T51" fmla="*/ 1511300 h 1663700"/>
              <a:gd name="T52" fmla="*/ 774949 w 2254369"/>
              <a:gd name="T53" fmla="*/ 1473200 h 1663700"/>
              <a:gd name="T54" fmla="*/ 698933 w 2254369"/>
              <a:gd name="T55" fmla="*/ 1435100 h 1663700"/>
              <a:gd name="T56" fmla="*/ 584909 w 2254369"/>
              <a:gd name="T57" fmla="*/ 1346200 h 1663700"/>
              <a:gd name="T58" fmla="*/ 521578 w 2254369"/>
              <a:gd name="T59" fmla="*/ 1282700 h 1663700"/>
              <a:gd name="T60" fmla="*/ 356846 w 2254369"/>
              <a:gd name="T61" fmla="*/ 1231900 h 1663700"/>
              <a:gd name="T62" fmla="*/ 293530 w 2254369"/>
              <a:gd name="T63" fmla="*/ 1181100 h 1663700"/>
              <a:gd name="T64" fmla="*/ 217514 w 2254369"/>
              <a:gd name="T65" fmla="*/ 1066800 h 1663700"/>
              <a:gd name="T66" fmla="*/ 128798 w 2254369"/>
              <a:gd name="T67" fmla="*/ 977900 h 1663700"/>
              <a:gd name="T68" fmla="*/ 166806 w 2254369"/>
              <a:gd name="T69" fmla="*/ 850900 h 1663700"/>
              <a:gd name="T70" fmla="*/ 179506 w 2254369"/>
              <a:gd name="T71" fmla="*/ 596900 h 1663700"/>
              <a:gd name="T72" fmla="*/ 90790 w 2254369"/>
              <a:gd name="T73" fmla="*/ 508000 h 1663700"/>
              <a:gd name="T74" fmla="*/ 14774 w 2254369"/>
              <a:gd name="T75" fmla="*/ 406400 h 16637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54369"/>
              <a:gd name="T115" fmla="*/ 0 h 1663700"/>
              <a:gd name="T116" fmla="*/ 2254369 w 2254369"/>
              <a:gd name="T117" fmla="*/ 1663700 h 16637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54369" h="1663700">
                <a:moveTo>
                  <a:pt x="2120" y="381000"/>
                </a:moveTo>
                <a:cubicBezTo>
                  <a:pt x="10587" y="370417"/>
                  <a:pt x="48166" y="360354"/>
                  <a:pt x="65620" y="342900"/>
                </a:cubicBezTo>
                <a:cubicBezTo>
                  <a:pt x="75086" y="333434"/>
                  <a:pt x="68854" y="314266"/>
                  <a:pt x="78320" y="304800"/>
                </a:cubicBezTo>
                <a:cubicBezTo>
                  <a:pt x="121989" y="261131"/>
                  <a:pt x="144710" y="257270"/>
                  <a:pt x="192620" y="241300"/>
                </a:cubicBezTo>
                <a:cubicBezTo>
                  <a:pt x="209553" y="245533"/>
                  <a:pt x="227808" y="246194"/>
                  <a:pt x="243420" y="254000"/>
                </a:cubicBezTo>
                <a:cubicBezTo>
                  <a:pt x="270724" y="267652"/>
                  <a:pt x="319620" y="304800"/>
                  <a:pt x="319620" y="304800"/>
                </a:cubicBezTo>
                <a:cubicBezTo>
                  <a:pt x="345020" y="300567"/>
                  <a:pt x="370683" y="297686"/>
                  <a:pt x="395820" y="292100"/>
                </a:cubicBezTo>
                <a:cubicBezTo>
                  <a:pt x="408888" y="289196"/>
                  <a:pt x="424454" y="288866"/>
                  <a:pt x="433920" y="279400"/>
                </a:cubicBezTo>
                <a:cubicBezTo>
                  <a:pt x="538054" y="175266"/>
                  <a:pt x="421668" y="213709"/>
                  <a:pt x="560920" y="190500"/>
                </a:cubicBezTo>
                <a:cubicBezTo>
                  <a:pt x="564209" y="154321"/>
                  <a:pt x="551206" y="50951"/>
                  <a:pt x="599020" y="12700"/>
                </a:cubicBezTo>
                <a:cubicBezTo>
                  <a:pt x="609473" y="4337"/>
                  <a:pt x="624420" y="4233"/>
                  <a:pt x="637120" y="0"/>
                </a:cubicBezTo>
                <a:cubicBezTo>
                  <a:pt x="659206" y="3155"/>
                  <a:pt x="733429" y="8349"/>
                  <a:pt x="764120" y="25400"/>
                </a:cubicBezTo>
                <a:cubicBezTo>
                  <a:pt x="829598" y="61777"/>
                  <a:pt x="820946" y="76128"/>
                  <a:pt x="878420" y="88900"/>
                </a:cubicBezTo>
                <a:cubicBezTo>
                  <a:pt x="903557" y="94486"/>
                  <a:pt x="929220" y="97367"/>
                  <a:pt x="954620" y="101600"/>
                </a:cubicBezTo>
                <a:cubicBezTo>
                  <a:pt x="1071181" y="62746"/>
                  <a:pt x="1004179" y="73536"/>
                  <a:pt x="1157820" y="88900"/>
                </a:cubicBezTo>
                <a:cubicBezTo>
                  <a:pt x="1183220" y="105833"/>
                  <a:pt x="1205060" y="130047"/>
                  <a:pt x="1234020" y="139700"/>
                </a:cubicBezTo>
                <a:lnTo>
                  <a:pt x="1310220" y="165100"/>
                </a:lnTo>
                <a:cubicBezTo>
                  <a:pt x="1322920" y="169333"/>
                  <a:pt x="1337181" y="170374"/>
                  <a:pt x="1348320" y="177800"/>
                </a:cubicBezTo>
                <a:cubicBezTo>
                  <a:pt x="1361020" y="186267"/>
                  <a:pt x="1371227" y="201730"/>
                  <a:pt x="1386420" y="203200"/>
                </a:cubicBezTo>
                <a:cubicBezTo>
                  <a:pt x="1504477" y="214625"/>
                  <a:pt x="1623487" y="211667"/>
                  <a:pt x="1742020" y="215900"/>
                </a:cubicBezTo>
                <a:cubicBezTo>
                  <a:pt x="1754720" y="220133"/>
                  <a:pt x="1772339" y="217707"/>
                  <a:pt x="1780120" y="228600"/>
                </a:cubicBezTo>
                <a:cubicBezTo>
                  <a:pt x="1795682" y="250387"/>
                  <a:pt x="1797053" y="279400"/>
                  <a:pt x="1805520" y="304800"/>
                </a:cubicBezTo>
                <a:cubicBezTo>
                  <a:pt x="1823047" y="357380"/>
                  <a:pt x="1810794" y="331761"/>
                  <a:pt x="1843620" y="381000"/>
                </a:cubicBezTo>
                <a:cubicBezTo>
                  <a:pt x="1843750" y="381780"/>
                  <a:pt x="1855856" y="478845"/>
                  <a:pt x="1869020" y="495300"/>
                </a:cubicBezTo>
                <a:cubicBezTo>
                  <a:pt x="1878555" y="507219"/>
                  <a:pt x="1894420" y="512233"/>
                  <a:pt x="1907120" y="520700"/>
                </a:cubicBezTo>
                <a:cubicBezTo>
                  <a:pt x="1942173" y="625860"/>
                  <a:pt x="1910243" y="582048"/>
                  <a:pt x="2008720" y="647700"/>
                </a:cubicBezTo>
                <a:lnTo>
                  <a:pt x="2046820" y="673100"/>
                </a:lnTo>
                <a:cubicBezTo>
                  <a:pt x="2051053" y="685800"/>
                  <a:pt x="2048627" y="703419"/>
                  <a:pt x="2059520" y="711200"/>
                </a:cubicBezTo>
                <a:cubicBezTo>
                  <a:pt x="2081307" y="726762"/>
                  <a:pt x="2113443" y="721748"/>
                  <a:pt x="2135720" y="736600"/>
                </a:cubicBezTo>
                <a:lnTo>
                  <a:pt x="2173820" y="762000"/>
                </a:lnTo>
                <a:cubicBezTo>
                  <a:pt x="2201529" y="845127"/>
                  <a:pt x="2163044" y="763539"/>
                  <a:pt x="2224620" y="812800"/>
                </a:cubicBezTo>
                <a:cubicBezTo>
                  <a:pt x="2236539" y="822335"/>
                  <a:pt x="2265247" y="849850"/>
                  <a:pt x="2250020" y="850900"/>
                </a:cubicBezTo>
                <a:cubicBezTo>
                  <a:pt x="2119030" y="859934"/>
                  <a:pt x="1987553" y="842433"/>
                  <a:pt x="1856320" y="838200"/>
                </a:cubicBezTo>
                <a:cubicBezTo>
                  <a:pt x="1843620" y="833967"/>
                  <a:pt x="1831607" y="825500"/>
                  <a:pt x="1818220" y="825500"/>
                </a:cubicBezTo>
                <a:cubicBezTo>
                  <a:pt x="1719996" y="825500"/>
                  <a:pt x="1718335" y="829162"/>
                  <a:pt x="1653120" y="850900"/>
                </a:cubicBezTo>
                <a:cubicBezTo>
                  <a:pt x="1592357" y="942044"/>
                  <a:pt x="1623906" y="905514"/>
                  <a:pt x="1564220" y="965200"/>
                </a:cubicBezTo>
                <a:lnTo>
                  <a:pt x="1538820" y="1041400"/>
                </a:lnTo>
                <a:lnTo>
                  <a:pt x="1526120" y="1079500"/>
                </a:lnTo>
                <a:cubicBezTo>
                  <a:pt x="1551361" y="1256184"/>
                  <a:pt x="1502625" y="1114637"/>
                  <a:pt x="1602320" y="1181100"/>
                </a:cubicBezTo>
                <a:cubicBezTo>
                  <a:pt x="1613459" y="1188526"/>
                  <a:pt x="1605554" y="1209734"/>
                  <a:pt x="1615020" y="1219200"/>
                </a:cubicBezTo>
                <a:cubicBezTo>
                  <a:pt x="1624486" y="1228666"/>
                  <a:pt x="1640420" y="1227667"/>
                  <a:pt x="1653120" y="1231900"/>
                </a:cubicBezTo>
                <a:cubicBezTo>
                  <a:pt x="1720853" y="1333500"/>
                  <a:pt x="1631953" y="1210733"/>
                  <a:pt x="1716620" y="1295400"/>
                </a:cubicBezTo>
                <a:cubicBezTo>
                  <a:pt x="1741239" y="1320019"/>
                  <a:pt x="1744391" y="1340612"/>
                  <a:pt x="1754720" y="1371600"/>
                </a:cubicBezTo>
                <a:cubicBezTo>
                  <a:pt x="1751431" y="1407779"/>
                  <a:pt x="1764434" y="1511149"/>
                  <a:pt x="1716620" y="1549400"/>
                </a:cubicBezTo>
                <a:cubicBezTo>
                  <a:pt x="1706167" y="1557763"/>
                  <a:pt x="1691220" y="1557867"/>
                  <a:pt x="1678520" y="1562100"/>
                </a:cubicBezTo>
                <a:cubicBezTo>
                  <a:pt x="1670053" y="1574800"/>
                  <a:pt x="1664607" y="1590149"/>
                  <a:pt x="1653120" y="1600200"/>
                </a:cubicBezTo>
                <a:cubicBezTo>
                  <a:pt x="1584208" y="1660498"/>
                  <a:pt x="1582811" y="1650018"/>
                  <a:pt x="1500720" y="1663700"/>
                </a:cubicBezTo>
                <a:cubicBezTo>
                  <a:pt x="1390653" y="1659467"/>
                  <a:pt x="1280187" y="1661281"/>
                  <a:pt x="1170520" y="1651000"/>
                </a:cubicBezTo>
                <a:cubicBezTo>
                  <a:pt x="1143863" y="1648501"/>
                  <a:pt x="1094320" y="1625600"/>
                  <a:pt x="1094320" y="1625600"/>
                </a:cubicBezTo>
                <a:cubicBezTo>
                  <a:pt x="1085853" y="1612900"/>
                  <a:pt x="1075746" y="1601152"/>
                  <a:pt x="1068920" y="1587500"/>
                </a:cubicBezTo>
                <a:cubicBezTo>
                  <a:pt x="1062933" y="1575526"/>
                  <a:pt x="1063646" y="1560539"/>
                  <a:pt x="1056220" y="1549400"/>
                </a:cubicBezTo>
                <a:cubicBezTo>
                  <a:pt x="1046257" y="1534456"/>
                  <a:pt x="1031918" y="1522798"/>
                  <a:pt x="1018120" y="1511300"/>
                </a:cubicBezTo>
                <a:cubicBezTo>
                  <a:pt x="1006394" y="1501529"/>
                  <a:pt x="995097" y="1488281"/>
                  <a:pt x="980020" y="1485900"/>
                </a:cubicBezTo>
                <a:cubicBezTo>
                  <a:pt x="912985" y="1475316"/>
                  <a:pt x="844553" y="1477433"/>
                  <a:pt x="776820" y="1473200"/>
                </a:cubicBezTo>
                <a:cubicBezTo>
                  <a:pt x="764120" y="1464733"/>
                  <a:pt x="752372" y="1454626"/>
                  <a:pt x="738720" y="1447800"/>
                </a:cubicBezTo>
                <a:cubicBezTo>
                  <a:pt x="726746" y="1441813"/>
                  <a:pt x="711759" y="1442526"/>
                  <a:pt x="700620" y="1435100"/>
                </a:cubicBezTo>
                <a:cubicBezTo>
                  <a:pt x="685676" y="1425137"/>
                  <a:pt x="676697" y="1408027"/>
                  <a:pt x="662520" y="1397000"/>
                </a:cubicBezTo>
                <a:cubicBezTo>
                  <a:pt x="638423" y="1378258"/>
                  <a:pt x="611720" y="1363133"/>
                  <a:pt x="586320" y="1346200"/>
                </a:cubicBezTo>
                <a:lnTo>
                  <a:pt x="548220" y="1320800"/>
                </a:lnTo>
                <a:cubicBezTo>
                  <a:pt x="539753" y="1308100"/>
                  <a:pt x="535763" y="1290790"/>
                  <a:pt x="522820" y="1282700"/>
                </a:cubicBezTo>
                <a:cubicBezTo>
                  <a:pt x="500116" y="1268510"/>
                  <a:pt x="472595" y="1263794"/>
                  <a:pt x="446620" y="1257300"/>
                </a:cubicBezTo>
                <a:cubicBezTo>
                  <a:pt x="382833" y="1241353"/>
                  <a:pt x="412379" y="1250120"/>
                  <a:pt x="357720" y="1231900"/>
                </a:cubicBezTo>
                <a:cubicBezTo>
                  <a:pt x="349253" y="1219200"/>
                  <a:pt x="344239" y="1203335"/>
                  <a:pt x="332320" y="1193800"/>
                </a:cubicBezTo>
                <a:cubicBezTo>
                  <a:pt x="321867" y="1185437"/>
                  <a:pt x="303686" y="1190566"/>
                  <a:pt x="294220" y="1181100"/>
                </a:cubicBezTo>
                <a:cubicBezTo>
                  <a:pt x="272634" y="1159514"/>
                  <a:pt x="260353" y="1130300"/>
                  <a:pt x="243420" y="1104900"/>
                </a:cubicBezTo>
                <a:cubicBezTo>
                  <a:pt x="234953" y="1092200"/>
                  <a:pt x="230720" y="1075267"/>
                  <a:pt x="218020" y="1066800"/>
                </a:cubicBezTo>
                <a:lnTo>
                  <a:pt x="141820" y="1016000"/>
                </a:lnTo>
                <a:cubicBezTo>
                  <a:pt x="137587" y="1003300"/>
                  <a:pt x="127642" y="991205"/>
                  <a:pt x="129120" y="977900"/>
                </a:cubicBezTo>
                <a:cubicBezTo>
                  <a:pt x="132077" y="951290"/>
                  <a:pt x="148026" y="927675"/>
                  <a:pt x="154520" y="901700"/>
                </a:cubicBezTo>
                <a:cubicBezTo>
                  <a:pt x="158753" y="884767"/>
                  <a:pt x="162204" y="867618"/>
                  <a:pt x="167220" y="850900"/>
                </a:cubicBezTo>
                <a:cubicBezTo>
                  <a:pt x="174913" y="825255"/>
                  <a:pt x="192620" y="774700"/>
                  <a:pt x="192620" y="774700"/>
                </a:cubicBezTo>
                <a:cubicBezTo>
                  <a:pt x="188387" y="715433"/>
                  <a:pt x="186862" y="655911"/>
                  <a:pt x="179920" y="596900"/>
                </a:cubicBezTo>
                <a:cubicBezTo>
                  <a:pt x="178356" y="583605"/>
                  <a:pt x="176686" y="568266"/>
                  <a:pt x="167220" y="558800"/>
                </a:cubicBezTo>
                <a:cubicBezTo>
                  <a:pt x="145634" y="537214"/>
                  <a:pt x="116420" y="524933"/>
                  <a:pt x="91020" y="508000"/>
                </a:cubicBezTo>
                <a:lnTo>
                  <a:pt x="52920" y="482600"/>
                </a:lnTo>
                <a:cubicBezTo>
                  <a:pt x="31513" y="450490"/>
                  <a:pt x="22331" y="443957"/>
                  <a:pt x="14820" y="406400"/>
                </a:cubicBezTo>
                <a:cubicBezTo>
                  <a:pt x="13160" y="398098"/>
                  <a:pt x="-6347" y="391583"/>
                  <a:pt x="2120" y="381000"/>
                </a:cubicBezTo>
                <a:close/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6581955" y="2568170"/>
            <a:ext cx="2209800" cy="1794819"/>
          </a:xfrm>
          <a:custGeom>
            <a:avLst/>
            <a:gdLst>
              <a:gd name="T0" fmla="*/ 494845 w 2209851"/>
              <a:gd name="T1" fmla="*/ 495300 h 2019300"/>
              <a:gd name="T2" fmla="*/ 596307 w 2209851"/>
              <a:gd name="T3" fmla="*/ 431800 h 2019300"/>
              <a:gd name="T4" fmla="*/ 710515 w 2209851"/>
              <a:gd name="T5" fmla="*/ 292100 h 2019300"/>
              <a:gd name="T6" fmla="*/ 773923 w 2209851"/>
              <a:gd name="T7" fmla="*/ 215900 h 2019300"/>
              <a:gd name="T8" fmla="*/ 850046 w 2209851"/>
              <a:gd name="T9" fmla="*/ 165100 h 2019300"/>
              <a:gd name="T10" fmla="*/ 951539 w 2209851"/>
              <a:gd name="T11" fmla="*/ 139700 h 2019300"/>
              <a:gd name="T12" fmla="*/ 1091101 w 2209851"/>
              <a:gd name="T13" fmla="*/ 114300 h 2019300"/>
              <a:gd name="T14" fmla="*/ 1256032 w 2209851"/>
              <a:gd name="T15" fmla="*/ 63500 h 2019300"/>
              <a:gd name="T16" fmla="*/ 1370194 w 2209851"/>
              <a:gd name="T17" fmla="*/ 0 h 2019300"/>
              <a:gd name="T18" fmla="*/ 1471702 w 2209851"/>
              <a:gd name="T19" fmla="*/ 25400 h 2019300"/>
              <a:gd name="T20" fmla="*/ 1573195 w 2209851"/>
              <a:gd name="T21" fmla="*/ 0 h 2019300"/>
              <a:gd name="T22" fmla="*/ 1712726 w 2209851"/>
              <a:gd name="T23" fmla="*/ 50800 h 2019300"/>
              <a:gd name="T24" fmla="*/ 1852288 w 2209851"/>
              <a:gd name="T25" fmla="*/ 88900 h 2019300"/>
              <a:gd name="T26" fmla="*/ 1877673 w 2209851"/>
              <a:gd name="T27" fmla="*/ 254000 h 2019300"/>
              <a:gd name="T28" fmla="*/ 1991850 w 2209851"/>
              <a:gd name="T29" fmla="*/ 304800 h 2019300"/>
              <a:gd name="T30" fmla="*/ 2106011 w 2209851"/>
              <a:gd name="T31" fmla="*/ 444500 h 2019300"/>
              <a:gd name="T32" fmla="*/ 2055289 w 2209851"/>
              <a:gd name="T33" fmla="*/ 635000 h 2019300"/>
              <a:gd name="T34" fmla="*/ 1979150 w 2209851"/>
              <a:gd name="T35" fmla="*/ 698500 h 2019300"/>
              <a:gd name="T36" fmla="*/ 1903042 w 2209851"/>
              <a:gd name="T37" fmla="*/ 736600 h 2019300"/>
              <a:gd name="T38" fmla="*/ 1839618 w 2209851"/>
              <a:gd name="T39" fmla="*/ 965200 h 2019300"/>
              <a:gd name="T40" fmla="*/ 1788865 w 2209851"/>
              <a:gd name="T41" fmla="*/ 1054100 h 2019300"/>
              <a:gd name="T42" fmla="*/ 1839618 w 2209851"/>
              <a:gd name="T43" fmla="*/ 1104900 h 2019300"/>
              <a:gd name="T44" fmla="*/ 1979150 w 2209851"/>
              <a:gd name="T45" fmla="*/ 1130300 h 2019300"/>
              <a:gd name="T46" fmla="*/ 2106011 w 2209851"/>
              <a:gd name="T47" fmla="*/ 1206500 h 2019300"/>
              <a:gd name="T48" fmla="*/ 2169451 w 2209851"/>
              <a:gd name="T49" fmla="*/ 1384300 h 2019300"/>
              <a:gd name="T50" fmla="*/ 2207519 w 2209851"/>
              <a:gd name="T51" fmla="*/ 1536700 h 2019300"/>
              <a:gd name="T52" fmla="*/ 2029904 w 2209851"/>
              <a:gd name="T53" fmla="*/ 1651000 h 2019300"/>
              <a:gd name="T54" fmla="*/ 1915727 w 2209851"/>
              <a:gd name="T55" fmla="*/ 1587500 h 2019300"/>
              <a:gd name="T56" fmla="*/ 1839618 w 2209851"/>
              <a:gd name="T57" fmla="*/ 1549400 h 2019300"/>
              <a:gd name="T58" fmla="*/ 1776171 w 2209851"/>
              <a:gd name="T59" fmla="*/ 1600200 h 2019300"/>
              <a:gd name="T60" fmla="*/ 1662003 w 2209851"/>
              <a:gd name="T61" fmla="*/ 1689100 h 2019300"/>
              <a:gd name="T62" fmla="*/ 1535141 w 2209851"/>
              <a:gd name="T63" fmla="*/ 1828800 h 2019300"/>
              <a:gd name="T64" fmla="*/ 1433633 w 2209851"/>
              <a:gd name="T65" fmla="*/ 1778000 h 2019300"/>
              <a:gd name="T66" fmla="*/ 1395579 w 2209851"/>
              <a:gd name="T67" fmla="*/ 1689100 h 2019300"/>
              <a:gd name="T68" fmla="*/ 1344825 w 2209851"/>
              <a:gd name="T69" fmla="*/ 1638300 h 2019300"/>
              <a:gd name="T70" fmla="*/ 1167224 w 2209851"/>
              <a:gd name="T71" fmla="*/ 1625600 h 2019300"/>
              <a:gd name="T72" fmla="*/ 1027662 w 2209851"/>
              <a:gd name="T73" fmla="*/ 1663700 h 2019300"/>
              <a:gd name="T74" fmla="*/ 964239 w 2209851"/>
              <a:gd name="T75" fmla="*/ 1727200 h 2019300"/>
              <a:gd name="T76" fmla="*/ 862731 w 2209851"/>
              <a:gd name="T77" fmla="*/ 1841500 h 2019300"/>
              <a:gd name="T78" fmla="*/ 685115 w 2209851"/>
              <a:gd name="T79" fmla="*/ 1892300 h 2019300"/>
              <a:gd name="T80" fmla="*/ 634376 w 2209851"/>
              <a:gd name="T81" fmla="*/ 2006600 h 2019300"/>
              <a:gd name="T82" fmla="*/ 520199 w 2209851"/>
              <a:gd name="T83" fmla="*/ 1993900 h 2019300"/>
              <a:gd name="T84" fmla="*/ 215721 w 2209851"/>
              <a:gd name="T85" fmla="*/ 1892300 h 2019300"/>
              <a:gd name="T86" fmla="*/ 228421 w 2209851"/>
              <a:gd name="T87" fmla="*/ 1625600 h 2019300"/>
              <a:gd name="T88" fmla="*/ 228421 w 2209851"/>
              <a:gd name="T89" fmla="*/ 1524000 h 2019300"/>
              <a:gd name="T90" fmla="*/ 177667 w 2209851"/>
              <a:gd name="T91" fmla="*/ 1473200 h 2019300"/>
              <a:gd name="T92" fmla="*/ 76159 w 2209851"/>
              <a:gd name="T93" fmla="*/ 1333500 h 2019300"/>
              <a:gd name="T94" fmla="*/ 25405 w 2209851"/>
              <a:gd name="T95" fmla="*/ 1282700 h 2019300"/>
              <a:gd name="T96" fmla="*/ 38105 w 2209851"/>
              <a:gd name="T97" fmla="*/ 1130300 h 2019300"/>
              <a:gd name="T98" fmla="*/ 266475 w 2209851"/>
              <a:gd name="T99" fmla="*/ 1079500 h 2019300"/>
              <a:gd name="T100" fmla="*/ 380637 w 2209851"/>
              <a:gd name="T101" fmla="*/ 1028700 h 2019300"/>
              <a:gd name="T102" fmla="*/ 393337 w 2209851"/>
              <a:gd name="T103" fmla="*/ 927100 h 2019300"/>
              <a:gd name="T104" fmla="*/ 329898 w 2209851"/>
              <a:gd name="T105" fmla="*/ 876300 h 2019300"/>
              <a:gd name="T106" fmla="*/ 253775 w 2209851"/>
              <a:gd name="T107" fmla="*/ 774700 h 2019300"/>
              <a:gd name="T108" fmla="*/ 355283 w 2209851"/>
              <a:gd name="T109" fmla="*/ 660400 h 2019300"/>
              <a:gd name="T110" fmla="*/ 431391 w 2209851"/>
              <a:gd name="T111" fmla="*/ 546100 h 20193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09851"/>
              <a:gd name="T169" fmla="*/ 0 h 2019300"/>
              <a:gd name="T170" fmla="*/ 2209851 w 2209851"/>
              <a:gd name="T171" fmla="*/ 2019300 h 20193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09851" h="2019300">
                <a:moveTo>
                  <a:pt x="431851" y="520700"/>
                </a:moveTo>
                <a:cubicBezTo>
                  <a:pt x="453018" y="512233"/>
                  <a:pt x="476800" y="508551"/>
                  <a:pt x="495351" y="495300"/>
                </a:cubicBezTo>
                <a:cubicBezTo>
                  <a:pt x="507771" y="486428"/>
                  <a:pt x="507808" y="465290"/>
                  <a:pt x="520751" y="457200"/>
                </a:cubicBezTo>
                <a:cubicBezTo>
                  <a:pt x="543455" y="443010"/>
                  <a:pt x="596951" y="431800"/>
                  <a:pt x="596951" y="431800"/>
                </a:cubicBezTo>
                <a:cubicBezTo>
                  <a:pt x="698551" y="279400"/>
                  <a:pt x="541918" y="503767"/>
                  <a:pt x="660451" y="368300"/>
                </a:cubicBezTo>
                <a:cubicBezTo>
                  <a:pt x="680553" y="345326"/>
                  <a:pt x="694318" y="317500"/>
                  <a:pt x="711251" y="292100"/>
                </a:cubicBezTo>
                <a:cubicBezTo>
                  <a:pt x="719718" y="279400"/>
                  <a:pt x="725858" y="264793"/>
                  <a:pt x="736651" y="254000"/>
                </a:cubicBezTo>
                <a:cubicBezTo>
                  <a:pt x="749351" y="241300"/>
                  <a:pt x="763253" y="229698"/>
                  <a:pt x="774751" y="215900"/>
                </a:cubicBezTo>
                <a:cubicBezTo>
                  <a:pt x="784522" y="204174"/>
                  <a:pt x="787451" y="186267"/>
                  <a:pt x="800151" y="177800"/>
                </a:cubicBezTo>
                <a:cubicBezTo>
                  <a:pt x="814674" y="168118"/>
                  <a:pt x="834168" y="169895"/>
                  <a:pt x="850951" y="165100"/>
                </a:cubicBezTo>
                <a:cubicBezTo>
                  <a:pt x="863823" y="161422"/>
                  <a:pt x="876064" y="155647"/>
                  <a:pt x="889051" y="152400"/>
                </a:cubicBezTo>
                <a:cubicBezTo>
                  <a:pt x="909992" y="147165"/>
                  <a:pt x="931610" y="144935"/>
                  <a:pt x="952551" y="139700"/>
                </a:cubicBezTo>
                <a:cubicBezTo>
                  <a:pt x="965538" y="136453"/>
                  <a:pt x="977480" y="129395"/>
                  <a:pt x="990651" y="127000"/>
                </a:cubicBezTo>
                <a:cubicBezTo>
                  <a:pt x="1024231" y="120895"/>
                  <a:pt x="1058384" y="118533"/>
                  <a:pt x="1092251" y="114300"/>
                </a:cubicBezTo>
                <a:cubicBezTo>
                  <a:pt x="1117651" y="105833"/>
                  <a:pt x="1142476" y="95394"/>
                  <a:pt x="1168451" y="88900"/>
                </a:cubicBezTo>
                <a:cubicBezTo>
                  <a:pt x="1184727" y="84831"/>
                  <a:pt x="1239131" y="72610"/>
                  <a:pt x="1257351" y="63500"/>
                </a:cubicBezTo>
                <a:cubicBezTo>
                  <a:pt x="1271003" y="56674"/>
                  <a:pt x="1281799" y="44926"/>
                  <a:pt x="1295451" y="38100"/>
                </a:cubicBezTo>
                <a:cubicBezTo>
                  <a:pt x="1400611" y="-14480"/>
                  <a:pt x="1262462" y="72793"/>
                  <a:pt x="1371651" y="0"/>
                </a:cubicBezTo>
                <a:cubicBezTo>
                  <a:pt x="1392818" y="4233"/>
                  <a:pt x="1414210" y="7465"/>
                  <a:pt x="1435151" y="12700"/>
                </a:cubicBezTo>
                <a:cubicBezTo>
                  <a:pt x="1448138" y="15947"/>
                  <a:pt x="1459864" y="25400"/>
                  <a:pt x="1473251" y="25400"/>
                </a:cubicBezTo>
                <a:cubicBezTo>
                  <a:pt x="1486638" y="25400"/>
                  <a:pt x="1498364" y="15947"/>
                  <a:pt x="1511351" y="12700"/>
                </a:cubicBezTo>
                <a:cubicBezTo>
                  <a:pt x="1532292" y="7465"/>
                  <a:pt x="1553684" y="4233"/>
                  <a:pt x="1574851" y="0"/>
                </a:cubicBezTo>
                <a:cubicBezTo>
                  <a:pt x="1697363" y="24502"/>
                  <a:pt x="1589246" y="-5503"/>
                  <a:pt x="1676451" y="38100"/>
                </a:cubicBezTo>
                <a:cubicBezTo>
                  <a:pt x="1688425" y="44087"/>
                  <a:pt x="1702577" y="44813"/>
                  <a:pt x="1714551" y="50800"/>
                </a:cubicBezTo>
                <a:cubicBezTo>
                  <a:pt x="1728203" y="57626"/>
                  <a:pt x="1737925" y="72184"/>
                  <a:pt x="1752651" y="76200"/>
                </a:cubicBezTo>
                <a:cubicBezTo>
                  <a:pt x="1785579" y="85180"/>
                  <a:pt x="1820384" y="84667"/>
                  <a:pt x="1854251" y="88900"/>
                </a:cubicBezTo>
                <a:cubicBezTo>
                  <a:pt x="1858484" y="101600"/>
                  <a:pt x="1864915" y="113769"/>
                  <a:pt x="1866951" y="127000"/>
                </a:cubicBezTo>
                <a:cubicBezTo>
                  <a:pt x="1873420" y="169050"/>
                  <a:pt x="1858214" y="217251"/>
                  <a:pt x="1879651" y="254000"/>
                </a:cubicBezTo>
                <a:cubicBezTo>
                  <a:pt x="1893142" y="277127"/>
                  <a:pt x="1933574" y="264548"/>
                  <a:pt x="1955851" y="279400"/>
                </a:cubicBezTo>
                <a:lnTo>
                  <a:pt x="1993951" y="304800"/>
                </a:lnTo>
                <a:cubicBezTo>
                  <a:pt x="2053218" y="393700"/>
                  <a:pt x="2019351" y="364067"/>
                  <a:pt x="2082851" y="406400"/>
                </a:cubicBezTo>
                <a:cubicBezTo>
                  <a:pt x="2091318" y="419100"/>
                  <a:pt x="2106358" y="429354"/>
                  <a:pt x="2108251" y="444500"/>
                </a:cubicBezTo>
                <a:cubicBezTo>
                  <a:pt x="2114033" y="490754"/>
                  <a:pt x="2092339" y="512817"/>
                  <a:pt x="2070151" y="546100"/>
                </a:cubicBezTo>
                <a:cubicBezTo>
                  <a:pt x="2065918" y="575733"/>
                  <a:pt x="2069608" y="607646"/>
                  <a:pt x="2057451" y="635000"/>
                </a:cubicBezTo>
                <a:cubicBezTo>
                  <a:pt x="2051252" y="648948"/>
                  <a:pt x="2031077" y="650629"/>
                  <a:pt x="2019351" y="660400"/>
                </a:cubicBezTo>
                <a:cubicBezTo>
                  <a:pt x="2005553" y="671898"/>
                  <a:pt x="1996195" y="688537"/>
                  <a:pt x="1981251" y="698500"/>
                </a:cubicBezTo>
                <a:cubicBezTo>
                  <a:pt x="1970112" y="705926"/>
                  <a:pt x="1955125" y="705213"/>
                  <a:pt x="1943151" y="711200"/>
                </a:cubicBezTo>
                <a:cubicBezTo>
                  <a:pt x="1929499" y="718026"/>
                  <a:pt x="1917751" y="728133"/>
                  <a:pt x="1905051" y="736600"/>
                </a:cubicBezTo>
                <a:cubicBezTo>
                  <a:pt x="1894985" y="766797"/>
                  <a:pt x="1884967" y="793606"/>
                  <a:pt x="1879651" y="825500"/>
                </a:cubicBezTo>
                <a:cubicBezTo>
                  <a:pt x="1869133" y="888605"/>
                  <a:pt x="1884060" y="922691"/>
                  <a:pt x="1841551" y="965200"/>
                </a:cubicBezTo>
                <a:cubicBezTo>
                  <a:pt x="1816932" y="989819"/>
                  <a:pt x="1796339" y="992971"/>
                  <a:pt x="1765351" y="1003300"/>
                </a:cubicBezTo>
                <a:cubicBezTo>
                  <a:pt x="1739951" y="1079500"/>
                  <a:pt x="1748418" y="1011767"/>
                  <a:pt x="1790751" y="1054100"/>
                </a:cubicBezTo>
                <a:cubicBezTo>
                  <a:pt x="1800217" y="1063566"/>
                  <a:pt x="1793985" y="1082734"/>
                  <a:pt x="1803451" y="1092200"/>
                </a:cubicBezTo>
                <a:cubicBezTo>
                  <a:pt x="1812917" y="1101666"/>
                  <a:pt x="1828424" y="1102275"/>
                  <a:pt x="1841551" y="1104900"/>
                </a:cubicBezTo>
                <a:cubicBezTo>
                  <a:pt x="1870904" y="1110771"/>
                  <a:pt x="1901000" y="1112245"/>
                  <a:pt x="1930451" y="1117600"/>
                </a:cubicBezTo>
                <a:cubicBezTo>
                  <a:pt x="1947624" y="1120722"/>
                  <a:pt x="1964212" y="1126514"/>
                  <a:pt x="1981251" y="1130300"/>
                </a:cubicBezTo>
                <a:cubicBezTo>
                  <a:pt x="2002323" y="1134983"/>
                  <a:pt x="2023584" y="1138767"/>
                  <a:pt x="2044751" y="1143000"/>
                </a:cubicBezTo>
                <a:cubicBezTo>
                  <a:pt x="2112484" y="1244600"/>
                  <a:pt x="2023584" y="1121833"/>
                  <a:pt x="2108251" y="1206500"/>
                </a:cubicBezTo>
                <a:cubicBezTo>
                  <a:pt x="2119044" y="1217293"/>
                  <a:pt x="2127452" y="1230652"/>
                  <a:pt x="2133651" y="1244600"/>
                </a:cubicBezTo>
                <a:cubicBezTo>
                  <a:pt x="2155015" y="1292669"/>
                  <a:pt x="2162558" y="1333736"/>
                  <a:pt x="2171751" y="1384300"/>
                </a:cubicBezTo>
                <a:cubicBezTo>
                  <a:pt x="2176357" y="1409635"/>
                  <a:pt x="2178206" y="1435518"/>
                  <a:pt x="2184451" y="1460500"/>
                </a:cubicBezTo>
                <a:cubicBezTo>
                  <a:pt x="2190945" y="1486475"/>
                  <a:pt x="2209851" y="1536700"/>
                  <a:pt x="2209851" y="1536700"/>
                </a:cubicBezTo>
                <a:cubicBezTo>
                  <a:pt x="2122512" y="1594926"/>
                  <a:pt x="2162611" y="1577847"/>
                  <a:pt x="2095551" y="1600200"/>
                </a:cubicBezTo>
                <a:cubicBezTo>
                  <a:pt x="2076048" y="1629455"/>
                  <a:pt x="2072947" y="1651000"/>
                  <a:pt x="2032051" y="1651000"/>
                </a:cubicBezTo>
                <a:cubicBezTo>
                  <a:pt x="2018664" y="1651000"/>
                  <a:pt x="2006651" y="1642533"/>
                  <a:pt x="1993951" y="1638300"/>
                </a:cubicBezTo>
                <a:cubicBezTo>
                  <a:pt x="1971257" y="1570217"/>
                  <a:pt x="1999486" y="1618151"/>
                  <a:pt x="1917751" y="1587500"/>
                </a:cubicBezTo>
                <a:cubicBezTo>
                  <a:pt x="1903459" y="1582141"/>
                  <a:pt x="1893303" y="1568926"/>
                  <a:pt x="1879651" y="1562100"/>
                </a:cubicBezTo>
                <a:cubicBezTo>
                  <a:pt x="1867677" y="1556113"/>
                  <a:pt x="1854251" y="1553633"/>
                  <a:pt x="1841551" y="1549400"/>
                </a:cubicBezTo>
                <a:cubicBezTo>
                  <a:pt x="1828851" y="1553633"/>
                  <a:pt x="1813904" y="1553737"/>
                  <a:pt x="1803451" y="1562100"/>
                </a:cubicBezTo>
                <a:cubicBezTo>
                  <a:pt x="1791532" y="1571635"/>
                  <a:pt x="1787822" y="1588474"/>
                  <a:pt x="1778051" y="1600200"/>
                </a:cubicBezTo>
                <a:cubicBezTo>
                  <a:pt x="1766553" y="1613998"/>
                  <a:pt x="1754128" y="1627273"/>
                  <a:pt x="1739951" y="1638300"/>
                </a:cubicBezTo>
                <a:cubicBezTo>
                  <a:pt x="1715854" y="1657042"/>
                  <a:pt x="1663751" y="1689100"/>
                  <a:pt x="1663751" y="1689100"/>
                </a:cubicBezTo>
                <a:cubicBezTo>
                  <a:pt x="1628350" y="1742202"/>
                  <a:pt x="1619615" y="1766096"/>
                  <a:pt x="1574851" y="1803400"/>
                </a:cubicBezTo>
                <a:cubicBezTo>
                  <a:pt x="1563125" y="1813171"/>
                  <a:pt x="1550403" y="1821974"/>
                  <a:pt x="1536751" y="1828800"/>
                </a:cubicBezTo>
                <a:cubicBezTo>
                  <a:pt x="1524777" y="1834787"/>
                  <a:pt x="1511351" y="1837267"/>
                  <a:pt x="1498651" y="1841500"/>
                </a:cubicBezTo>
                <a:cubicBezTo>
                  <a:pt x="1464784" y="1818922"/>
                  <a:pt x="1452084" y="1817511"/>
                  <a:pt x="1435151" y="1778000"/>
                </a:cubicBezTo>
                <a:cubicBezTo>
                  <a:pt x="1428275" y="1761957"/>
                  <a:pt x="1429327" y="1743243"/>
                  <a:pt x="1422451" y="1727200"/>
                </a:cubicBezTo>
                <a:cubicBezTo>
                  <a:pt x="1416438" y="1713171"/>
                  <a:pt x="1403877" y="1702752"/>
                  <a:pt x="1397051" y="1689100"/>
                </a:cubicBezTo>
                <a:cubicBezTo>
                  <a:pt x="1391064" y="1677126"/>
                  <a:pt x="1393817" y="1660466"/>
                  <a:pt x="1384351" y="1651000"/>
                </a:cubicBezTo>
                <a:cubicBezTo>
                  <a:pt x="1374885" y="1641534"/>
                  <a:pt x="1359123" y="1641978"/>
                  <a:pt x="1346251" y="1638300"/>
                </a:cubicBezTo>
                <a:cubicBezTo>
                  <a:pt x="1234623" y="1606406"/>
                  <a:pt x="1348702" y="1643350"/>
                  <a:pt x="1257351" y="1612900"/>
                </a:cubicBezTo>
                <a:lnTo>
                  <a:pt x="1168451" y="1625600"/>
                </a:lnTo>
                <a:cubicBezTo>
                  <a:pt x="1134620" y="1630111"/>
                  <a:pt x="1099779" y="1629320"/>
                  <a:pt x="1066851" y="1638300"/>
                </a:cubicBezTo>
                <a:cubicBezTo>
                  <a:pt x="1052125" y="1642316"/>
                  <a:pt x="1041451" y="1655233"/>
                  <a:pt x="1028751" y="1663700"/>
                </a:cubicBezTo>
                <a:cubicBezTo>
                  <a:pt x="1020284" y="1676400"/>
                  <a:pt x="1014144" y="1691007"/>
                  <a:pt x="1003351" y="1701800"/>
                </a:cubicBezTo>
                <a:cubicBezTo>
                  <a:pt x="992558" y="1712593"/>
                  <a:pt x="973341" y="1714257"/>
                  <a:pt x="965251" y="1727200"/>
                </a:cubicBezTo>
                <a:cubicBezTo>
                  <a:pt x="951061" y="1749904"/>
                  <a:pt x="962128" y="1788548"/>
                  <a:pt x="939851" y="1803400"/>
                </a:cubicBezTo>
                <a:cubicBezTo>
                  <a:pt x="830662" y="1876193"/>
                  <a:pt x="968811" y="1788920"/>
                  <a:pt x="863651" y="1841500"/>
                </a:cubicBezTo>
                <a:cubicBezTo>
                  <a:pt x="849999" y="1848326"/>
                  <a:pt x="839580" y="1860887"/>
                  <a:pt x="825551" y="1866900"/>
                </a:cubicBezTo>
                <a:cubicBezTo>
                  <a:pt x="795611" y="1879731"/>
                  <a:pt x="706452" y="1889357"/>
                  <a:pt x="685851" y="1892300"/>
                </a:cubicBezTo>
                <a:cubicBezTo>
                  <a:pt x="677384" y="1905000"/>
                  <a:pt x="666650" y="1916452"/>
                  <a:pt x="660451" y="1930400"/>
                </a:cubicBezTo>
                <a:cubicBezTo>
                  <a:pt x="649577" y="1954866"/>
                  <a:pt x="660451" y="1998133"/>
                  <a:pt x="635051" y="2006600"/>
                </a:cubicBezTo>
                <a:lnTo>
                  <a:pt x="596951" y="2019300"/>
                </a:lnTo>
                <a:cubicBezTo>
                  <a:pt x="571551" y="2010833"/>
                  <a:pt x="547415" y="1996324"/>
                  <a:pt x="520751" y="1993900"/>
                </a:cubicBezTo>
                <a:cubicBezTo>
                  <a:pt x="347061" y="1978110"/>
                  <a:pt x="427449" y="1987000"/>
                  <a:pt x="279451" y="1968500"/>
                </a:cubicBezTo>
                <a:cubicBezTo>
                  <a:pt x="188687" y="1832354"/>
                  <a:pt x="330034" y="2038979"/>
                  <a:pt x="215951" y="1892300"/>
                </a:cubicBezTo>
                <a:cubicBezTo>
                  <a:pt x="165003" y="1826796"/>
                  <a:pt x="171613" y="1835485"/>
                  <a:pt x="152451" y="1778000"/>
                </a:cubicBezTo>
                <a:cubicBezTo>
                  <a:pt x="218103" y="1679523"/>
                  <a:pt x="193598" y="1730760"/>
                  <a:pt x="228651" y="1625600"/>
                </a:cubicBezTo>
                <a:lnTo>
                  <a:pt x="241351" y="1587500"/>
                </a:lnTo>
                <a:cubicBezTo>
                  <a:pt x="237118" y="1566333"/>
                  <a:pt x="233886" y="1544941"/>
                  <a:pt x="228651" y="1524000"/>
                </a:cubicBezTo>
                <a:cubicBezTo>
                  <a:pt x="225404" y="1511013"/>
                  <a:pt x="225417" y="1495366"/>
                  <a:pt x="215951" y="1485900"/>
                </a:cubicBezTo>
                <a:cubicBezTo>
                  <a:pt x="206485" y="1476434"/>
                  <a:pt x="189825" y="1479187"/>
                  <a:pt x="177851" y="1473200"/>
                </a:cubicBezTo>
                <a:cubicBezTo>
                  <a:pt x="79374" y="1423961"/>
                  <a:pt x="197416" y="1467022"/>
                  <a:pt x="101651" y="1435100"/>
                </a:cubicBezTo>
                <a:cubicBezTo>
                  <a:pt x="72621" y="1348009"/>
                  <a:pt x="106902" y="1456103"/>
                  <a:pt x="76251" y="1333500"/>
                </a:cubicBezTo>
                <a:cubicBezTo>
                  <a:pt x="73004" y="1320513"/>
                  <a:pt x="73017" y="1304866"/>
                  <a:pt x="63551" y="1295400"/>
                </a:cubicBezTo>
                <a:cubicBezTo>
                  <a:pt x="54085" y="1285934"/>
                  <a:pt x="38151" y="1286933"/>
                  <a:pt x="25451" y="1282700"/>
                </a:cubicBezTo>
                <a:cubicBezTo>
                  <a:pt x="4284" y="1219200"/>
                  <a:pt x="-12649" y="1219200"/>
                  <a:pt x="12751" y="1168400"/>
                </a:cubicBezTo>
                <a:cubicBezTo>
                  <a:pt x="19577" y="1154748"/>
                  <a:pt x="25451" y="1138767"/>
                  <a:pt x="38151" y="1130300"/>
                </a:cubicBezTo>
                <a:cubicBezTo>
                  <a:pt x="52674" y="1120618"/>
                  <a:pt x="72018" y="1121833"/>
                  <a:pt x="88951" y="1117600"/>
                </a:cubicBezTo>
                <a:cubicBezTo>
                  <a:pt x="179747" y="1057069"/>
                  <a:pt x="69605" y="1121746"/>
                  <a:pt x="266751" y="1079500"/>
                </a:cubicBezTo>
                <a:cubicBezTo>
                  <a:pt x="281676" y="1076302"/>
                  <a:pt x="290903" y="1060299"/>
                  <a:pt x="304851" y="1054100"/>
                </a:cubicBezTo>
                <a:cubicBezTo>
                  <a:pt x="329317" y="1043226"/>
                  <a:pt x="355651" y="1037167"/>
                  <a:pt x="381051" y="1028700"/>
                </a:cubicBezTo>
                <a:lnTo>
                  <a:pt x="419151" y="1016000"/>
                </a:lnTo>
                <a:cubicBezTo>
                  <a:pt x="419041" y="1015561"/>
                  <a:pt x="399824" y="933173"/>
                  <a:pt x="393751" y="927100"/>
                </a:cubicBezTo>
                <a:cubicBezTo>
                  <a:pt x="384285" y="917634"/>
                  <a:pt x="368351" y="918633"/>
                  <a:pt x="355651" y="914400"/>
                </a:cubicBezTo>
                <a:cubicBezTo>
                  <a:pt x="347184" y="901700"/>
                  <a:pt x="337077" y="889952"/>
                  <a:pt x="330251" y="876300"/>
                </a:cubicBezTo>
                <a:cubicBezTo>
                  <a:pt x="309593" y="834983"/>
                  <a:pt x="328547" y="836496"/>
                  <a:pt x="292151" y="800100"/>
                </a:cubicBezTo>
                <a:cubicBezTo>
                  <a:pt x="281358" y="789307"/>
                  <a:pt x="266751" y="783167"/>
                  <a:pt x="254051" y="774700"/>
                </a:cubicBezTo>
                <a:cubicBezTo>
                  <a:pt x="231698" y="707640"/>
                  <a:pt x="230212" y="744026"/>
                  <a:pt x="317551" y="685800"/>
                </a:cubicBezTo>
                <a:lnTo>
                  <a:pt x="355651" y="660400"/>
                </a:lnTo>
                <a:lnTo>
                  <a:pt x="406451" y="584200"/>
                </a:lnTo>
                <a:cubicBezTo>
                  <a:pt x="414918" y="571500"/>
                  <a:pt x="425025" y="559752"/>
                  <a:pt x="431851" y="546100"/>
                </a:cubicBezTo>
                <a:lnTo>
                  <a:pt x="431851" y="520700"/>
                </a:lnTo>
                <a:close/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366130" y="3327831"/>
            <a:ext cx="1803400" cy="1426543"/>
          </a:xfrm>
          <a:custGeom>
            <a:avLst/>
            <a:gdLst>
              <a:gd name="T0" fmla="*/ 325936 w 1803910"/>
              <a:gd name="T1" fmla="*/ 55402 h 1605264"/>
              <a:gd name="T2" fmla="*/ 476365 w 1803910"/>
              <a:gd name="T3" fmla="*/ 143522 h 1605264"/>
              <a:gd name="T4" fmla="*/ 589185 w 1803910"/>
              <a:gd name="T5" fmla="*/ 105744 h 1605264"/>
              <a:gd name="T6" fmla="*/ 702007 w 1803910"/>
              <a:gd name="T7" fmla="*/ 244248 h 1605264"/>
              <a:gd name="T8" fmla="*/ 752154 w 1803910"/>
              <a:gd name="T9" fmla="*/ 307196 h 1605264"/>
              <a:gd name="T10" fmla="*/ 789760 w 1803910"/>
              <a:gd name="T11" fmla="*/ 420527 h 1605264"/>
              <a:gd name="T12" fmla="*/ 890048 w 1803910"/>
              <a:gd name="T13" fmla="*/ 483476 h 1605264"/>
              <a:gd name="T14" fmla="*/ 1090625 w 1803910"/>
              <a:gd name="T15" fmla="*/ 533839 h 1605264"/>
              <a:gd name="T16" fmla="*/ 1165838 w 1803910"/>
              <a:gd name="T17" fmla="*/ 571614 h 1605264"/>
              <a:gd name="T18" fmla="*/ 1241056 w 1803910"/>
              <a:gd name="T19" fmla="*/ 533839 h 1605264"/>
              <a:gd name="T20" fmla="*/ 1366412 w 1803910"/>
              <a:gd name="T21" fmla="*/ 647158 h 1605264"/>
              <a:gd name="T22" fmla="*/ 1353878 w 1803910"/>
              <a:gd name="T23" fmla="*/ 810840 h 1605264"/>
              <a:gd name="T24" fmla="*/ 1328806 w 1803910"/>
              <a:gd name="T25" fmla="*/ 911566 h 1605264"/>
              <a:gd name="T26" fmla="*/ 1441627 w 1803910"/>
              <a:gd name="T27" fmla="*/ 1062660 h 1605264"/>
              <a:gd name="T28" fmla="*/ 1592058 w 1803910"/>
              <a:gd name="T29" fmla="*/ 1113022 h 1605264"/>
              <a:gd name="T30" fmla="*/ 1755023 w 1803910"/>
              <a:gd name="T31" fmla="*/ 1138201 h 1605264"/>
              <a:gd name="T32" fmla="*/ 1755023 w 1803910"/>
              <a:gd name="T33" fmla="*/ 1264112 h 1605264"/>
              <a:gd name="T34" fmla="*/ 1642201 w 1803910"/>
              <a:gd name="T35" fmla="*/ 1339659 h 1605264"/>
              <a:gd name="T36" fmla="*/ 1667272 w 1803910"/>
              <a:gd name="T37" fmla="*/ 1490745 h 1605264"/>
              <a:gd name="T38" fmla="*/ 1516845 w 1803910"/>
              <a:gd name="T39" fmla="*/ 1541114 h 1605264"/>
              <a:gd name="T40" fmla="*/ 1404020 w 1803910"/>
              <a:gd name="T41" fmla="*/ 1591473 h 1605264"/>
              <a:gd name="T42" fmla="*/ 1115696 w 1803910"/>
              <a:gd name="T43" fmla="*/ 1490745 h 1605264"/>
              <a:gd name="T44" fmla="*/ 1040476 w 1803910"/>
              <a:gd name="T45" fmla="*/ 1390019 h 1605264"/>
              <a:gd name="T46" fmla="*/ 977797 w 1803910"/>
              <a:gd name="T47" fmla="*/ 1125614 h 1605264"/>
              <a:gd name="T48" fmla="*/ 651868 w 1803910"/>
              <a:gd name="T49" fmla="*/ 1050071 h 1605264"/>
              <a:gd name="T50" fmla="*/ 476365 w 1803910"/>
              <a:gd name="T51" fmla="*/ 1012294 h 1605264"/>
              <a:gd name="T52" fmla="*/ 363540 w 1803910"/>
              <a:gd name="T53" fmla="*/ 961926 h 1605264"/>
              <a:gd name="T54" fmla="*/ 225648 w 1803910"/>
              <a:gd name="T55" fmla="*/ 836019 h 1605264"/>
              <a:gd name="T56" fmla="*/ 288324 w 1803910"/>
              <a:gd name="T57" fmla="*/ 735292 h 1605264"/>
              <a:gd name="T58" fmla="*/ 351008 w 1803910"/>
              <a:gd name="T59" fmla="*/ 621975 h 1605264"/>
              <a:gd name="T60" fmla="*/ 376076 w 1803910"/>
              <a:gd name="T61" fmla="*/ 483476 h 1605264"/>
              <a:gd name="T62" fmla="*/ 188038 w 1803910"/>
              <a:gd name="T63" fmla="*/ 445698 h 1605264"/>
              <a:gd name="T64" fmla="*/ 75227 w 1803910"/>
              <a:gd name="T65" fmla="*/ 382750 h 1605264"/>
              <a:gd name="T66" fmla="*/ 0 w 1803910"/>
              <a:gd name="T67" fmla="*/ 319802 h 1605264"/>
              <a:gd name="T68" fmla="*/ 112828 w 1803910"/>
              <a:gd name="T69" fmla="*/ 193883 h 1605264"/>
              <a:gd name="T70" fmla="*/ 137906 w 1803910"/>
              <a:gd name="T71" fmla="*/ 5018 h 160526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803910"/>
              <a:gd name="T109" fmla="*/ 0 h 1605264"/>
              <a:gd name="T110" fmla="*/ 1803910 w 1803910"/>
              <a:gd name="T111" fmla="*/ 1605264 h 160526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803910" h="1605264">
                <a:moveTo>
                  <a:pt x="139700" y="5064"/>
                </a:moveTo>
                <a:cubicBezTo>
                  <a:pt x="171450" y="7181"/>
                  <a:pt x="66614" y="-26507"/>
                  <a:pt x="330200" y="55864"/>
                </a:cubicBezTo>
                <a:cubicBezTo>
                  <a:pt x="359337" y="64969"/>
                  <a:pt x="381000" y="89731"/>
                  <a:pt x="406400" y="106664"/>
                </a:cubicBezTo>
                <a:cubicBezTo>
                  <a:pt x="455639" y="139490"/>
                  <a:pt x="430020" y="127237"/>
                  <a:pt x="482600" y="144764"/>
                </a:cubicBezTo>
                <a:cubicBezTo>
                  <a:pt x="508000" y="140531"/>
                  <a:pt x="534371" y="140207"/>
                  <a:pt x="558800" y="132064"/>
                </a:cubicBezTo>
                <a:cubicBezTo>
                  <a:pt x="573280" y="127237"/>
                  <a:pt x="583648" y="99091"/>
                  <a:pt x="596900" y="106664"/>
                </a:cubicBezTo>
                <a:cubicBezTo>
                  <a:pt x="623405" y="121810"/>
                  <a:pt x="630767" y="157464"/>
                  <a:pt x="647700" y="182864"/>
                </a:cubicBezTo>
                <a:cubicBezTo>
                  <a:pt x="681567" y="233664"/>
                  <a:pt x="660400" y="212497"/>
                  <a:pt x="711200" y="246364"/>
                </a:cubicBezTo>
                <a:cubicBezTo>
                  <a:pt x="715433" y="259064"/>
                  <a:pt x="715537" y="274011"/>
                  <a:pt x="723900" y="284464"/>
                </a:cubicBezTo>
                <a:cubicBezTo>
                  <a:pt x="733435" y="296383"/>
                  <a:pt x="753910" y="296921"/>
                  <a:pt x="762000" y="309864"/>
                </a:cubicBezTo>
                <a:cubicBezTo>
                  <a:pt x="776190" y="332568"/>
                  <a:pt x="778933" y="360664"/>
                  <a:pt x="787400" y="386064"/>
                </a:cubicBezTo>
                <a:cubicBezTo>
                  <a:pt x="791633" y="398764"/>
                  <a:pt x="787400" y="419931"/>
                  <a:pt x="800100" y="424164"/>
                </a:cubicBezTo>
                <a:lnTo>
                  <a:pt x="838200" y="436864"/>
                </a:lnTo>
                <a:cubicBezTo>
                  <a:pt x="885132" y="507262"/>
                  <a:pt x="836748" y="451580"/>
                  <a:pt x="901700" y="487664"/>
                </a:cubicBezTo>
                <a:cubicBezTo>
                  <a:pt x="928385" y="502489"/>
                  <a:pt x="977900" y="538464"/>
                  <a:pt x="977900" y="538464"/>
                </a:cubicBezTo>
                <a:cubicBezTo>
                  <a:pt x="1033063" y="520076"/>
                  <a:pt x="1028094" y="515422"/>
                  <a:pt x="1104900" y="538464"/>
                </a:cubicBezTo>
                <a:cubicBezTo>
                  <a:pt x="1119520" y="542850"/>
                  <a:pt x="1129348" y="557038"/>
                  <a:pt x="1143000" y="563864"/>
                </a:cubicBezTo>
                <a:cubicBezTo>
                  <a:pt x="1154974" y="569851"/>
                  <a:pt x="1168400" y="572331"/>
                  <a:pt x="1181100" y="576564"/>
                </a:cubicBezTo>
                <a:cubicBezTo>
                  <a:pt x="1193800" y="572331"/>
                  <a:pt x="1207226" y="569851"/>
                  <a:pt x="1219200" y="563864"/>
                </a:cubicBezTo>
                <a:cubicBezTo>
                  <a:pt x="1232852" y="557038"/>
                  <a:pt x="1242244" y="540973"/>
                  <a:pt x="1257300" y="538464"/>
                </a:cubicBezTo>
                <a:cubicBezTo>
                  <a:pt x="1270505" y="536263"/>
                  <a:pt x="1282700" y="546931"/>
                  <a:pt x="1295400" y="551164"/>
                </a:cubicBezTo>
                <a:cubicBezTo>
                  <a:pt x="1354667" y="640064"/>
                  <a:pt x="1320800" y="610431"/>
                  <a:pt x="1384300" y="652764"/>
                </a:cubicBezTo>
                <a:cubicBezTo>
                  <a:pt x="1406019" y="717921"/>
                  <a:pt x="1422192" y="720983"/>
                  <a:pt x="1397000" y="779764"/>
                </a:cubicBezTo>
                <a:cubicBezTo>
                  <a:pt x="1390987" y="793793"/>
                  <a:pt x="1380067" y="805164"/>
                  <a:pt x="1371600" y="817864"/>
                </a:cubicBezTo>
                <a:cubicBezTo>
                  <a:pt x="1367367" y="839031"/>
                  <a:pt x="1364135" y="860423"/>
                  <a:pt x="1358900" y="881364"/>
                </a:cubicBezTo>
                <a:cubicBezTo>
                  <a:pt x="1355653" y="894351"/>
                  <a:pt x="1346200" y="906077"/>
                  <a:pt x="1346200" y="919464"/>
                </a:cubicBezTo>
                <a:cubicBezTo>
                  <a:pt x="1346200" y="941050"/>
                  <a:pt x="1351321" y="962753"/>
                  <a:pt x="1358900" y="982964"/>
                </a:cubicBezTo>
                <a:cubicBezTo>
                  <a:pt x="1373717" y="1022475"/>
                  <a:pt x="1426633" y="1060575"/>
                  <a:pt x="1460500" y="1071864"/>
                </a:cubicBezTo>
                <a:lnTo>
                  <a:pt x="1574800" y="1109964"/>
                </a:lnTo>
                <a:lnTo>
                  <a:pt x="1612900" y="1122664"/>
                </a:lnTo>
                <a:cubicBezTo>
                  <a:pt x="1625600" y="1126897"/>
                  <a:pt x="1637679" y="1134032"/>
                  <a:pt x="1651000" y="1135364"/>
                </a:cubicBezTo>
                <a:lnTo>
                  <a:pt x="1778000" y="1148064"/>
                </a:lnTo>
                <a:cubicBezTo>
                  <a:pt x="1811648" y="1198536"/>
                  <a:pt x="1808742" y="1173817"/>
                  <a:pt x="1790700" y="1236964"/>
                </a:cubicBezTo>
                <a:cubicBezTo>
                  <a:pt x="1787022" y="1249836"/>
                  <a:pt x="1787466" y="1265598"/>
                  <a:pt x="1778000" y="1275064"/>
                </a:cubicBezTo>
                <a:cubicBezTo>
                  <a:pt x="1756414" y="1296650"/>
                  <a:pt x="1727200" y="1308931"/>
                  <a:pt x="1701800" y="1325864"/>
                </a:cubicBezTo>
                <a:lnTo>
                  <a:pt x="1663700" y="1351264"/>
                </a:lnTo>
                <a:cubicBezTo>
                  <a:pt x="1655233" y="1376664"/>
                  <a:pt x="1623448" y="1405187"/>
                  <a:pt x="1638300" y="1427464"/>
                </a:cubicBezTo>
                <a:lnTo>
                  <a:pt x="1689100" y="1503664"/>
                </a:lnTo>
                <a:cubicBezTo>
                  <a:pt x="1676400" y="1512131"/>
                  <a:pt x="1664652" y="1522238"/>
                  <a:pt x="1651000" y="1529064"/>
                </a:cubicBezTo>
                <a:cubicBezTo>
                  <a:pt x="1619736" y="1544696"/>
                  <a:pt x="1565966" y="1549586"/>
                  <a:pt x="1536700" y="1554464"/>
                </a:cubicBezTo>
                <a:cubicBezTo>
                  <a:pt x="1524000" y="1562931"/>
                  <a:pt x="1512548" y="1573665"/>
                  <a:pt x="1498600" y="1579864"/>
                </a:cubicBezTo>
                <a:cubicBezTo>
                  <a:pt x="1474134" y="1590738"/>
                  <a:pt x="1422400" y="1605264"/>
                  <a:pt x="1422400" y="1605264"/>
                </a:cubicBezTo>
                <a:cubicBezTo>
                  <a:pt x="1392173" y="1514584"/>
                  <a:pt x="1419277" y="1543916"/>
                  <a:pt x="1358900" y="1503664"/>
                </a:cubicBezTo>
                <a:cubicBezTo>
                  <a:pt x="1276364" y="1520171"/>
                  <a:pt x="1227200" y="1535964"/>
                  <a:pt x="1130300" y="1503664"/>
                </a:cubicBezTo>
                <a:cubicBezTo>
                  <a:pt x="1098099" y="1492930"/>
                  <a:pt x="1111463" y="1434027"/>
                  <a:pt x="1092200" y="1414764"/>
                </a:cubicBezTo>
                <a:cubicBezTo>
                  <a:pt x="1082734" y="1405298"/>
                  <a:pt x="1066800" y="1406297"/>
                  <a:pt x="1054100" y="1402064"/>
                </a:cubicBezTo>
                <a:cubicBezTo>
                  <a:pt x="994847" y="1313185"/>
                  <a:pt x="1048591" y="1407110"/>
                  <a:pt x="1016000" y="1211564"/>
                </a:cubicBezTo>
                <a:cubicBezTo>
                  <a:pt x="1011598" y="1185154"/>
                  <a:pt x="999067" y="1160764"/>
                  <a:pt x="990600" y="1135364"/>
                </a:cubicBezTo>
                <a:cubicBezTo>
                  <a:pt x="986367" y="1122664"/>
                  <a:pt x="990600" y="1101497"/>
                  <a:pt x="977900" y="1097264"/>
                </a:cubicBezTo>
                <a:cubicBezTo>
                  <a:pt x="820599" y="1044830"/>
                  <a:pt x="942544" y="1077974"/>
                  <a:pt x="660400" y="1059164"/>
                </a:cubicBezTo>
                <a:cubicBezTo>
                  <a:pt x="613745" y="1056054"/>
                  <a:pt x="567267" y="1050697"/>
                  <a:pt x="520700" y="1046464"/>
                </a:cubicBezTo>
                <a:cubicBezTo>
                  <a:pt x="508000" y="1037997"/>
                  <a:pt x="492135" y="1032983"/>
                  <a:pt x="482600" y="1021064"/>
                </a:cubicBezTo>
                <a:cubicBezTo>
                  <a:pt x="474237" y="1010611"/>
                  <a:pt x="482133" y="988401"/>
                  <a:pt x="469900" y="982964"/>
                </a:cubicBezTo>
                <a:cubicBezTo>
                  <a:pt x="438711" y="969102"/>
                  <a:pt x="402167" y="974497"/>
                  <a:pt x="368300" y="970264"/>
                </a:cubicBezTo>
                <a:cubicBezTo>
                  <a:pt x="347283" y="907212"/>
                  <a:pt x="359927" y="893165"/>
                  <a:pt x="304800" y="868664"/>
                </a:cubicBezTo>
                <a:cubicBezTo>
                  <a:pt x="280334" y="857790"/>
                  <a:pt x="228600" y="843264"/>
                  <a:pt x="228600" y="843264"/>
                </a:cubicBezTo>
                <a:cubicBezTo>
                  <a:pt x="224367" y="830564"/>
                  <a:pt x="213699" y="818369"/>
                  <a:pt x="215900" y="805164"/>
                </a:cubicBezTo>
                <a:cubicBezTo>
                  <a:pt x="222428" y="765999"/>
                  <a:pt x="264082" y="755673"/>
                  <a:pt x="292100" y="741664"/>
                </a:cubicBezTo>
                <a:cubicBezTo>
                  <a:pt x="309033" y="716264"/>
                  <a:pt x="333247" y="694424"/>
                  <a:pt x="342900" y="665464"/>
                </a:cubicBezTo>
                <a:cubicBezTo>
                  <a:pt x="347133" y="652764"/>
                  <a:pt x="349613" y="639338"/>
                  <a:pt x="355600" y="627364"/>
                </a:cubicBezTo>
                <a:cubicBezTo>
                  <a:pt x="404839" y="528887"/>
                  <a:pt x="361778" y="646929"/>
                  <a:pt x="393700" y="551164"/>
                </a:cubicBezTo>
                <a:cubicBezTo>
                  <a:pt x="389467" y="529997"/>
                  <a:pt x="394819" y="504247"/>
                  <a:pt x="381000" y="487664"/>
                </a:cubicBezTo>
                <a:cubicBezTo>
                  <a:pt x="369826" y="474255"/>
                  <a:pt x="346983" y="479759"/>
                  <a:pt x="330200" y="474964"/>
                </a:cubicBezTo>
                <a:cubicBezTo>
                  <a:pt x="238839" y="448861"/>
                  <a:pt x="358624" y="470579"/>
                  <a:pt x="190500" y="449564"/>
                </a:cubicBezTo>
                <a:cubicBezTo>
                  <a:pt x="177800" y="445331"/>
                  <a:pt x="164102" y="443365"/>
                  <a:pt x="152400" y="436864"/>
                </a:cubicBezTo>
                <a:cubicBezTo>
                  <a:pt x="125715" y="422039"/>
                  <a:pt x="101600" y="402997"/>
                  <a:pt x="76200" y="386064"/>
                </a:cubicBezTo>
                <a:cubicBezTo>
                  <a:pt x="63500" y="377597"/>
                  <a:pt x="48893" y="371457"/>
                  <a:pt x="38100" y="360664"/>
                </a:cubicBezTo>
                <a:lnTo>
                  <a:pt x="0" y="322564"/>
                </a:lnTo>
                <a:cubicBezTo>
                  <a:pt x="57150" y="284464"/>
                  <a:pt x="75142" y="286581"/>
                  <a:pt x="101600" y="233664"/>
                </a:cubicBezTo>
                <a:cubicBezTo>
                  <a:pt x="107587" y="221690"/>
                  <a:pt x="110067" y="208264"/>
                  <a:pt x="114300" y="195564"/>
                </a:cubicBezTo>
                <a:cubicBezTo>
                  <a:pt x="118324" y="159348"/>
                  <a:pt x="118424" y="85717"/>
                  <a:pt x="139700" y="43164"/>
                </a:cubicBezTo>
                <a:cubicBezTo>
                  <a:pt x="142377" y="37809"/>
                  <a:pt x="107950" y="2947"/>
                  <a:pt x="139700" y="5064"/>
                </a:cubicBezTo>
                <a:close/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7192680" y="3956816"/>
            <a:ext cx="1612900" cy="857901"/>
          </a:xfrm>
          <a:custGeom>
            <a:avLst/>
            <a:gdLst>
              <a:gd name="T0" fmla="*/ 0 w 1612900"/>
              <a:gd name="T1" fmla="*/ 450680 h 965495"/>
              <a:gd name="T2" fmla="*/ 38100 w 1612900"/>
              <a:gd name="T3" fmla="*/ 388085 h 965495"/>
              <a:gd name="T4" fmla="*/ 152400 w 1612900"/>
              <a:gd name="T5" fmla="*/ 338011 h 965495"/>
              <a:gd name="T6" fmla="*/ 228600 w 1612900"/>
              <a:gd name="T7" fmla="*/ 287936 h 965495"/>
              <a:gd name="T8" fmla="*/ 266700 w 1612900"/>
              <a:gd name="T9" fmla="*/ 262902 h 965495"/>
              <a:gd name="T10" fmla="*/ 292100 w 1612900"/>
              <a:gd name="T11" fmla="*/ 225340 h 965495"/>
              <a:gd name="T12" fmla="*/ 330200 w 1612900"/>
              <a:gd name="T13" fmla="*/ 200302 h 965495"/>
              <a:gd name="T14" fmla="*/ 342900 w 1612900"/>
              <a:gd name="T15" fmla="*/ 162750 h 965495"/>
              <a:gd name="T16" fmla="*/ 457200 w 1612900"/>
              <a:gd name="T17" fmla="*/ 100143 h 965495"/>
              <a:gd name="T18" fmla="*/ 495300 w 1612900"/>
              <a:gd name="T19" fmla="*/ 75119 h 965495"/>
              <a:gd name="T20" fmla="*/ 723900 w 1612900"/>
              <a:gd name="T21" fmla="*/ 87631 h 965495"/>
              <a:gd name="T22" fmla="*/ 749300 w 1612900"/>
              <a:gd name="T23" fmla="*/ 125188 h 965495"/>
              <a:gd name="T24" fmla="*/ 787400 w 1612900"/>
              <a:gd name="T25" fmla="*/ 150233 h 965495"/>
              <a:gd name="T26" fmla="*/ 850900 w 1612900"/>
              <a:gd name="T27" fmla="*/ 262902 h 965495"/>
              <a:gd name="T28" fmla="*/ 889000 w 1612900"/>
              <a:gd name="T29" fmla="*/ 275420 h 965495"/>
              <a:gd name="T30" fmla="*/ 952500 w 1612900"/>
              <a:gd name="T31" fmla="*/ 262902 h 965495"/>
              <a:gd name="T32" fmla="*/ 977900 w 1612900"/>
              <a:gd name="T33" fmla="*/ 225340 h 965495"/>
              <a:gd name="T34" fmla="*/ 1016000 w 1612900"/>
              <a:gd name="T35" fmla="*/ 200302 h 965495"/>
              <a:gd name="T36" fmla="*/ 1104900 w 1612900"/>
              <a:gd name="T37" fmla="*/ 100143 h 965495"/>
              <a:gd name="T38" fmla="*/ 1155700 w 1612900"/>
              <a:gd name="T39" fmla="*/ 25024 h 965495"/>
              <a:gd name="T40" fmla="*/ 1231900 w 1612900"/>
              <a:gd name="T41" fmla="*/ 0 h 965495"/>
              <a:gd name="T42" fmla="*/ 1282700 w 1612900"/>
              <a:gd name="T43" fmla="*/ 50090 h 965495"/>
              <a:gd name="T44" fmla="*/ 1384300 w 1612900"/>
              <a:gd name="T45" fmla="*/ 87631 h 965495"/>
              <a:gd name="T46" fmla="*/ 1473200 w 1612900"/>
              <a:gd name="T47" fmla="*/ 187781 h 965495"/>
              <a:gd name="T48" fmla="*/ 1498600 w 1612900"/>
              <a:gd name="T49" fmla="*/ 262902 h 965495"/>
              <a:gd name="T50" fmla="*/ 1511300 w 1612900"/>
              <a:gd name="T51" fmla="*/ 300453 h 965495"/>
              <a:gd name="T52" fmla="*/ 1549400 w 1612900"/>
              <a:gd name="T53" fmla="*/ 338011 h 965495"/>
              <a:gd name="T54" fmla="*/ 1600200 w 1612900"/>
              <a:gd name="T55" fmla="*/ 450680 h 965495"/>
              <a:gd name="T56" fmla="*/ 1612900 w 1612900"/>
              <a:gd name="T57" fmla="*/ 488238 h 965495"/>
              <a:gd name="T58" fmla="*/ 1587500 w 1612900"/>
              <a:gd name="T59" fmla="*/ 525794 h 965495"/>
              <a:gd name="T60" fmla="*/ 1549400 w 1612900"/>
              <a:gd name="T61" fmla="*/ 538311 h 965495"/>
              <a:gd name="T62" fmla="*/ 1511300 w 1612900"/>
              <a:gd name="T63" fmla="*/ 563353 h 965495"/>
              <a:gd name="T64" fmla="*/ 1422400 w 1612900"/>
              <a:gd name="T65" fmla="*/ 588391 h 965495"/>
              <a:gd name="T66" fmla="*/ 1384300 w 1612900"/>
              <a:gd name="T67" fmla="*/ 600908 h 965495"/>
              <a:gd name="T68" fmla="*/ 1346200 w 1612900"/>
              <a:gd name="T69" fmla="*/ 625946 h 965495"/>
              <a:gd name="T70" fmla="*/ 1257300 w 1612900"/>
              <a:gd name="T71" fmla="*/ 638465 h 965495"/>
              <a:gd name="T72" fmla="*/ 1219200 w 1612900"/>
              <a:gd name="T73" fmla="*/ 663503 h 965495"/>
              <a:gd name="T74" fmla="*/ 1193800 w 1612900"/>
              <a:gd name="T75" fmla="*/ 701059 h 965495"/>
              <a:gd name="T76" fmla="*/ 1143000 w 1612900"/>
              <a:gd name="T77" fmla="*/ 713579 h 965495"/>
              <a:gd name="T78" fmla="*/ 1041400 w 1612900"/>
              <a:gd name="T79" fmla="*/ 726097 h 965495"/>
              <a:gd name="T80" fmla="*/ 901700 w 1612900"/>
              <a:gd name="T81" fmla="*/ 763654 h 965495"/>
              <a:gd name="T82" fmla="*/ 825500 w 1612900"/>
              <a:gd name="T83" fmla="*/ 813728 h 965495"/>
              <a:gd name="T84" fmla="*/ 698500 w 1612900"/>
              <a:gd name="T85" fmla="*/ 851286 h 965495"/>
              <a:gd name="T86" fmla="*/ 660400 w 1612900"/>
              <a:gd name="T87" fmla="*/ 876324 h 965495"/>
              <a:gd name="T88" fmla="*/ 596900 w 1612900"/>
              <a:gd name="T89" fmla="*/ 826246 h 965495"/>
              <a:gd name="T90" fmla="*/ 558800 w 1612900"/>
              <a:gd name="T91" fmla="*/ 813728 h 965495"/>
              <a:gd name="T92" fmla="*/ 482600 w 1612900"/>
              <a:gd name="T93" fmla="*/ 838765 h 965495"/>
              <a:gd name="T94" fmla="*/ 444500 w 1612900"/>
              <a:gd name="T95" fmla="*/ 851286 h 965495"/>
              <a:gd name="T96" fmla="*/ 393700 w 1612900"/>
              <a:gd name="T97" fmla="*/ 863804 h 965495"/>
              <a:gd name="T98" fmla="*/ 355600 w 1612900"/>
              <a:gd name="T99" fmla="*/ 888843 h 965495"/>
              <a:gd name="T100" fmla="*/ 330200 w 1612900"/>
              <a:gd name="T101" fmla="*/ 926399 h 965495"/>
              <a:gd name="T102" fmla="*/ 228600 w 1612900"/>
              <a:gd name="T103" fmla="*/ 938918 h 965495"/>
              <a:gd name="T104" fmla="*/ 190500 w 1612900"/>
              <a:gd name="T105" fmla="*/ 951436 h 965495"/>
              <a:gd name="T106" fmla="*/ 139700 w 1612900"/>
              <a:gd name="T107" fmla="*/ 888843 h 965495"/>
              <a:gd name="T108" fmla="*/ 215900 w 1612900"/>
              <a:gd name="T109" fmla="*/ 838765 h 965495"/>
              <a:gd name="T110" fmla="*/ 292100 w 1612900"/>
              <a:gd name="T111" fmla="*/ 813728 h 965495"/>
              <a:gd name="T112" fmla="*/ 152400 w 1612900"/>
              <a:gd name="T113" fmla="*/ 751133 h 965495"/>
              <a:gd name="T114" fmla="*/ 139700 w 1612900"/>
              <a:gd name="T115" fmla="*/ 713579 h 965495"/>
              <a:gd name="T116" fmla="*/ 101600 w 1612900"/>
              <a:gd name="T117" fmla="*/ 701059 h 965495"/>
              <a:gd name="T118" fmla="*/ 12700 w 1612900"/>
              <a:gd name="T119" fmla="*/ 613424 h 965495"/>
              <a:gd name="T120" fmla="*/ 25400 w 1612900"/>
              <a:gd name="T121" fmla="*/ 450680 h 965495"/>
              <a:gd name="T122" fmla="*/ 38100 w 1612900"/>
              <a:gd name="T123" fmla="*/ 388085 h 9654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2900"/>
              <a:gd name="T187" fmla="*/ 0 h 965495"/>
              <a:gd name="T188" fmla="*/ 1612900 w 1612900"/>
              <a:gd name="T189" fmla="*/ 965495 h 96549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2900" h="965495">
                <a:moveTo>
                  <a:pt x="0" y="457200"/>
                </a:moveTo>
                <a:cubicBezTo>
                  <a:pt x="12700" y="436033"/>
                  <a:pt x="22036" y="412442"/>
                  <a:pt x="38100" y="393700"/>
                </a:cubicBezTo>
                <a:cubicBezTo>
                  <a:pt x="72564" y="353492"/>
                  <a:pt x="107175" y="373050"/>
                  <a:pt x="152400" y="342900"/>
                </a:cubicBezTo>
                <a:lnTo>
                  <a:pt x="228600" y="292100"/>
                </a:lnTo>
                <a:lnTo>
                  <a:pt x="266700" y="266700"/>
                </a:lnTo>
                <a:cubicBezTo>
                  <a:pt x="275167" y="254000"/>
                  <a:pt x="281307" y="239393"/>
                  <a:pt x="292100" y="228600"/>
                </a:cubicBezTo>
                <a:cubicBezTo>
                  <a:pt x="302893" y="217807"/>
                  <a:pt x="320665" y="215119"/>
                  <a:pt x="330200" y="203200"/>
                </a:cubicBezTo>
                <a:cubicBezTo>
                  <a:pt x="338563" y="192747"/>
                  <a:pt x="333434" y="174566"/>
                  <a:pt x="342900" y="165100"/>
                </a:cubicBezTo>
                <a:cubicBezTo>
                  <a:pt x="422987" y="85013"/>
                  <a:pt x="393320" y="133540"/>
                  <a:pt x="457200" y="101600"/>
                </a:cubicBezTo>
                <a:cubicBezTo>
                  <a:pt x="470852" y="94774"/>
                  <a:pt x="482600" y="84667"/>
                  <a:pt x="495300" y="76200"/>
                </a:cubicBezTo>
                <a:cubicBezTo>
                  <a:pt x="571500" y="80433"/>
                  <a:pt x="649065" y="73933"/>
                  <a:pt x="723900" y="88900"/>
                </a:cubicBezTo>
                <a:cubicBezTo>
                  <a:pt x="738867" y="91893"/>
                  <a:pt x="738507" y="116207"/>
                  <a:pt x="749300" y="127000"/>
                </a:cubicBezTo>
                <a:cubicBezTo>
                  <a:pt x="760093" y="137793"/>
                  <a:pt x="774700" y="143933"/>
                  <a:pt x="787400" y="152400"/>
                </a:cubicBezTo>
                <a:cubicBezTo>
                  <a:pt x="798582" y="185947"/>
                  <a:pt x="818148" y="255783"/>
                  <a:pt x="850900" y="266700"/>
                </a:cubicBezTo>
                <a:lnTo>
                  <a:pt x="889000" y="279400"/>
                </a:lnTo>
                <a:cubicBezTo>
                  <a:pt x="910167" y="275167"/>
                  <a:pt x="933758" y="277410"/>
                  <a:pt x="952500" y="266700"/>
                </a:cubicBezTo>
                <a:cubicBezTo>
                  <a:pt x="965752" y="259127"/>
                  <a:pt x="967107" y="239393"/>
                  <a:pt x="977900" y="228600"/>
                </a:cubicBezTo>
                <a:cubicBezTo>
                  <a:pt x="988693" y="217807"/>
                  <a:pt x="1003300" y="211667"/>
                  <a:pt x="1016000" y="203200"/>
                </a:cubicBezTo>
                <a:cubicBezTo>
                  <a:pt x="1075267" y="114300"/>
                  <a:pt x="1041400" y="143933"/>
                  <a:pt x="1104900" y="101600"/>
                </a:cubicBezTo>
                <a:cubicBezTo>
                  <a:pt x="1121833" y="76200"/>
                  <a:pt x="1126740" y="35053"/>
                  <a:pt x="1155700" y="25400"/>
                </a:cubicBezTo>
                <a:lnTo>
                  <a:pt x="1231900" y="0"/>
                </a:lnTo>
                <a:cubicBezTo>
                  <a:pt x="1315027" y="27709"/>
                  <a:pt x="1233439" y="-10776"/>
                  <a:pt x="1282700" y="50800"/>
                </a:cubicBezTo>
                <a:cubicBezTo>
                  <a:pt x="1307616" y="81945"/>
                  <a:pt x="1349878" y="82016"/>
                  <a:pt x="1384300" y="88900"/>
                </a:cubicBezTo>
                <a:cubicBezTo>
                  <a:pt x="1428750" y="118533"/>
                  <a:pt x="1452033" y="127000"/>
                  <a:pt x="1473200" y="190500"/>
                </a:cubicBezTo>
                <a:lnTo>
                  <a:pt x="1498600" y="266700"/>
                </a:lnTo>
                <a:cubicBezTo>
                  <a:pt x="1502833" y="279400"/>
                  <a:pt x="1501834" y="295334"/>
                  <a:pt x="1511300" y="304800"/>
                </a:cubicBezTo>
                <a:cubicBezTo>
                  <a:pt x="1524000" y="317500"/>
                  <a:pt x="1537902" y="329102"/>
                  <a:pt x="1549400" y="342900"/>
                </a:cubicBezTo>
                <a:cubicBezTo>
                  <a:pt x="1582943" y="383152"/>
                  <a:pt x="1581741" y="401823"/>
                  <a:pt x="1600200" y="457200"/>
                </a:cubicBezTo>
                <a:lnTo>
                  <a:pt x="1612900" y="495300"/>
                </a:lnTo>
                <a:cubicBezTo>
                  <a:pt x="1604433" y="508000"/>
                  <a:pt x="1599419" y="523865"/>
                  <a:pt x="1587500" y="533400"/>
                </a:cubicBezTo>
                <a:cubicBezTo>
                  <a:pt x="1577047" y="541763"/>
                  <a:pt x="1561374" y="540113"/>
                  <a:pt x="1549400" y="546100"/>
                </a:cubicBezTo>
                <a:cubicBezTo>
                  <a:pt x="1535748" y="552926"/>
                  <a:pt x="1524952" y="564674"/>
                  <a:pt x="1511300" y="571500"/>
                </a:cubicBezTo>
                <a:cubicBezTo>
                  <a:pt x="1491000" y="581650"/>
                  <a:pt x="1441389" y="591475"/>
                  <a:pt x="1422400" y="596900"/>
                </a:cubicBezTo>
                <a:cubicBezTo>
                  <a:pt x="1409528" y="600578"/>
                  <a:pt x="1396274" y="603613"/>
                  <a:pt x="1384300" y="609600"/>
                </a:cubicBezTo>
                <a:cubicBezTo>
                  <a:pt x="1370648" y="616426"/>
                  <a:pt x="1360820" y="630614"/>
                  <a:pt x="1346200" y="635000"/>
                </a:cubicBezTo>
                <a:cubicBezTo>
                  <a:pt x="1317528" y="643602"/>
                  <a:pt x="1286933" y="643467"/>
                  <a:pt x="1257300" y="647700"/>
                </a:cubicBezTo>
                <a:cubicBezTo>
                  <a:pt x="1244600" y="656167"/>
                  <a:pt x="1229993" y="662307"/>
                  <a:pt x="1219200" y="673100"/>
                </a:cubicBezTo>
                <a:cubicBezTo>
                  <a:pt x="1208407" y="683893"/>
                  <a:pt x="1206500" y="702733"/>
                  <a:pt x="1193800" y="711200"/>
                </a:cubicBezTo>
                <a:cubicBezTo>
                  <a:pt x="1179277" y="720882"/>
                  <a:pt x="1160217" y="721031"/>
                  <a:pt x="1143000" y="723900"/>
                </a:cubicBezTo>
                <a:cubicBezTo>
                  <a:pt x="1109334" y="729511"/>
                  <a:pt x="1075267" y="732367"/>
                  <a:pt x="1041400" y="736600"/>
                </a:cubicBezTo>
                <a:cubicBezTo>
                  <a:pt x="935744" y="807037"/>
                  <a:pt x="1106005" y="701734"/>
                  <a:pt x="901700" y="774700"/>
                </a:cubicBezTo>
                <a:cubicBezTo>
                  <a:pt x="872951" y="784967"/>
                  <a:pt x="855116" y="818096"/>
                  <a:pt x="825500" y="825500"/>
                </a:cubicBezTo>
                <a:cubicBezTo>
                  <a:pt x="797103" y="832599"/>
                  <a:pt x="717052" y="851232"/>
                  <a:pt x="698500" y="863600"/>
                </a:cubicBezTo>
                <a:lnTo>
                  <a:pt x="660400" y="889000"/>
                </a:lnTo>
                <a:cubicBezTo>
                  <a:pt x="564635" y="857078"/>
                  <a:pt x="678964" y="903852"/>
                  <a:pt x="596900" y="838200"/>
                </a:cubicBezTo>
                <a:cubicBezTo>
                  <a:pt x="586447" y="829837"/>
                  <a:pt x="571500" y="829733"/>
                  <a:pt x="558800" y="825500"/>
                </a:cubicBezTo>
                <a:lnTo>
                  <a:pt x="482600" y="850900"/>
                </a:lnTo>
                <a:cubicBezTo>
                  <a:pt x="469900" y="855133"/>
                  <a:pt x="457487" y="860353"/>
                  <a:pt x="444500" y="863600"/>
                </a:cubicBezTo>
                <a:lnTo>
                  <a:pt x="393700" y="876300"/>
                </a:lnTo>
                <a:cubicBezTo>
                  <a:pt x="381000" y="884767"/>
                  <a:pt x="366393" y="890907"/>
                  <a:pt x="355600" y="901700"/>
                </a:cubicBezTo>
                <a:cubicBezTo>
                  <a:pt x="344807" y="912493"/>
                  <a:pt x="344372" y="934131"/>
                  <a:pt x="330200" y="939800"/>
                </a:cubicBezTo>
                <a:cubicBezTo>
                  <a:pt x="298511" y="952476"/>
                  <a:pt x="262467" y="948267"/>
                  <a:pt x="228600" y="952500"/>
                </a:cubicBezTo>
                <a:cubicBezTo>
                  <a:pt x="215900" y="956733"/>
                  <a:pt x="203705" y="967401"/>
                  <a:pt x="190500" y="965200"/>
                </a:cubicBezTo>
                <a:cubicBezTo>
                  <a:pt x="149951" y="958442"/>
                  <a:pt x="149606" y="931418"/>
                  <a:pt x="139700" y="901700"/>
                </a:cubicBezTo>
                <a:cubicBezTo>
                  <a:pt x="165100" y="884767"/>
                  <a:pt x="186940" y="860553"/>
                  <a:pt x="215900" y="850900"/>
                </a:cubicBezTo>
                <a:lnTo>
                  <a:pt x="292100" y="825500"/>
                </a:lnTo>
                <a:cubicBezTo>
                  <a:pt x="264787" y="716249"/>
                  <a:pt x="307235" y="818303"/>
                  <a:pt x="152400" y="762000"/>
                </a:cubicBezTo>
                <a:cubicBezTo>
                  <a:pt x="139819" y="757425"/>
                  <a:pt x="149166" y="733366"/>
                  <a:pt x="139700" y="723900"/>
                </a:cubicBezTo>
                <a:cubicBezTo>
                  <a:pt x="130234" y="714434"/>
                  <a:pt x="114300" y="715433"/>
                  <a:pt x="101600" y="711200"/>
                </a:cubicBezTo>
                <a:cubicBezTo>
                  <a:pt x="43374" y="623861"/>
                  <a:pt x="79760" y="644653"/>
                  <a:pt x="12700" y="622300"/>
                </a:cubicBezTo>
                <a:cubicBezTo>
                  <a:pt x="16933" y="567267"/>
                  <a:pt x="18554" y="511970"/>
                  <a:pt x="25400" y="457200"/>
                </a:cubicBezTo>
                <a:cubicBezTo>
                  <a:pt x="40777" y="334181"/>
                  <a:pt x="38100" y="481115"/>
                  <a:pt x="38100" y="393700"/>
                </a:cubicBez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9177846" y="879395"/>
            <a:ext cx="3810000" cy="5741379"/>
          </a:xfrm>
          <a:prstGeom prst="rect">
            <a:avLst/>
          </a:prstGeom>
          <a:solidFill>
            <a:srgbClr val="00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defTabSz="912813" eaLnBrk="1" hangingPunct="1">
              <a:defRPr/>
            </a:pP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11955" y="2742952"/>
            <a:ext cx="1701800" cy="1075198"/>
          </a:xfrm>
          <a:custGeom>
            <a:avLst/>
            <a:gdLst>
              <a:gd name="T0" fmla="*/ 12700 w 1701800"/>
              <a:gd name="T1" fmla="*/ 284422 h 1247327"/>
              <a:gd name="T2" fmla="*/ 63500 w 1701800"/>
              <a:gd name="T3" fmla="*/ 180995 h 1247327"/>
              <a:gd name="T4" fmla="*/ 203200 w 1701800"/>
              <a:gd name="T5" fmla="*/ 129284 h 1247327"/>
              <a:gd name="T6" fmla="*/ 533400 w 1701800"/>
              <a:gd name="T7" fmla="*/ 137900 h 1247327"/>
              <a:gd name="T8" fmla="*/ 647700 w 1701800"/>
              <a:gd name="T9" fmla="*/ 137900 h 1247327"/>
              <a:gd name="T10" fmla="*/ 685800 w 1701800"/>
              <a:gd name="T11" fmla="*/ 94806 h 1247327"/>
              <a:gd name="T12" fmla="*/ 876300 w 1701800"/>
              <a:gd name="T13" fmla="*/ 60329 h 1247327"/>
              <a:gd name="T14" fmla="*/ 952500 w 1701800"/>
              <a:gd name="T15" fmla="*/ 34467 h 1247327"/>
              <a:gd name="T16" fmla="*/ 1117600 w 1701800"/>
              <a:gd name="T17" fmla="*/ 0 h 1247327"/>
              <a:gd name="T18" fmla="*/ 1181100 w 1701800"/>
              <a:gd name="T19" fmla="*/ 34467 h 1247327"/>
              <a:gd name="T20" fmla="*/ 1193800 w 1701800"/>
              <a:gd name="T21" fmla="*/ 103425 h 1247327"/>
              <a:gd name="T22" fmla="*/ 1358900 w 1701800"/>
              <a:gd name="T23" fmla="*/ 172376 h 1247327"/>
              <a:gd name="T24" fmla="*/ 1447800 w 1701800"/>
              <a:gd name="T25" fmla="*/ 155137 h 1247327"/>
              <a:gd name="T26" fmla="*/ 1600200 w 1701800"/>
              <a:gd name="T27" fmla="*/ 172376 h 1247327"/>
              <a:gd name="T28" fmla="*/ 1701800 w 1701800"/>
              <a:gd name="T29" fmla="*/ 241328 h 1247327"/>
              <a:gd name="T30" fmla="*/ 1638300 w 1701800"/>
              <a:gd name="T31" fmla="*/ 301658 h 1247327"/>
              <a:gd name="T32" fmla="*/ 1600200 w 1701800"/>
              <a:gd name="T33" fmla="*/ 353371 h 1247327"/>
              <a:gd name="T34" fmla="*/ 1536700 w 1701800"/>
              <a:gd name="T35" fmla="*/ 387846 h 1247327"/>
              <a:gd name="T36" fmla="*/ 1625600 w 1701800"/>
              <a:gd name="T37" fmla="*/ 517127 h 1247327"/>
              <a:gd name="T38" fmla="*/ 1536700 w 1701800"/>
              <a:gd name="T39" fmla="*/ 603315 h 1247327"/>
              <a:gd name="T40" fmla="*/ 1308100 w 1701800"/>
              <a:gd name="T41" fmla="*/ 646410 h 1247327"/>
              <a:gd name="T42" fmla="*/ 1308100 w 1701800"/>
              <a:gd name="T43" fmla="*/ 741218 h 1247327"/>
              <a:gd name="T44" fmla="*/ 1346200 w 1701800"/>
              <a:gd name="T45" fmla="*/ 818786 h 1247327"/>
              <a:gd name="T46" fmla="*/ 1282700 w 1701800"/>
              <a:gd name="T47" fmla="*/ 836023 h 1247327"/>
              <a:gd name="T48" fmla="*/ 1117600 w 1701800"/>
              <a:gd name="T49" fmla="*/ 810167 h 1247327"/>
              <a:gd name="T50" fmla="*/ 990600 w 1701800"/>
              <a:gd name="T51" fmla="*/ 792928 h 1247327"/>
              <a:gd name="T52" fmla="*/ 876300 w 1701800"/>
              <a:gd name="T53" fmla="*/ 767073 h 1247327"/>
              <a:gd name="T54" fmla="*/ 812800 w 1701800"/>
              <a:gd name="T55" fmla="*/ 663647 h 1247327"/>
              <a:gd name="T56" fmla="*/ 711200 w 1701800"/>
              <a:gd name="T57" fmla="*/ 568839 h 1247327"/>
              <a:gd name="T58" fmla="*/ 482600 w 1701800"/>
              <a:gd name="T59" fmla="*/ 499892 h 1247327"/>
              <a:gd name="T60" fmla="*/ 215900 w 1701800"/>
              <a:gd name="T61" fmla="*/ 439558 h 1247327"/>
              <a:gd name="T62" fmla="*/ 152400 w 1701800"/>
              <a:gd name="T63" fmla="*/ 405083 h 1247327"/>
              <a:gd name="T64" fmla="*/ 38100 w 1701800"/>
              <a:gd name="T65" fmla="*/ 344751 h 1247327"/>
              <a:gd name="T66" fmla="*/ 25400 w 1701800"/>
              <a:gd name="T67" fmla="*/ 206853 h 1247327"/>
              <a:gd name="T68" fmla="*/ 88900 w 1701800"/>
              <a:gd name="T69" fmla="*/ 155137 h 1247327"/>
              <a:gd name="T70" fmla="*/ 190500 w 1701800"/>
              <a:gd name="T71" fmla="*/ 137900 h 1247327"/>
              <a:gd name="T72" fmla="*/ 317500 w 1701800"/>
              <a:gd name="T73" fmla="*/ 120660 h 1247327"/>
              <a:gd name="T74" fmla="*/ 647700 w 1701800"/>
              <a:gd name="T75" fmla="*/ 120660 h 1247327"/>
              <a:gd name="T76" fmla="*/ 685800 w 1701800"/>
              <a:gd name="T77" fmla="*/ 86192 h 124732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701800"/>
              <a:gd name="T118" fmla="*/ 0 h 1247327"/>
              <a:gd name="T119" fmla="*/ 1701800 w 1701800"/>
              <a:gd name="T120" fmla="*/ 1247327 h 124732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701800" h="1247327">
                <a:moveTo>
                  <a:pt x="0" y="482600"/>
                </a:moveTo>
                <a:cubicBezTo>
                  <a:pt x="4233" y="461433"/>
                  <a:pt x="7020" y="439925"/>
                  <a:pt x="12700" y="419100"/>
                </a:cubicBezTo>
                <a:lnTo>
                  <a:pt x="50800" y="304800"/>
                </a:lnTo>
                <a:cubicBezTo>
                  <a:pt x="55033" y="292100"/>
                  <a:pt x="50800" y="270933"/>
                  <a:pt x="63500" y="266700"/>
                </a:cubicBezTo>
                <a:lnTo>
                  <a:pt x="101600" y="254000"/>
                </a:lnTo>
                <a:cubicBezTo>
                  <a:pt x="141852" y="193623"/>
                  <a:pt x="112520" y="220727"/>
                  <a:pt x="203200" y="190500"/>
                </a:cubicBezTo>
                <a:lnTo>
                  <a:pt x="241300" y="177800"/>
                </a:lnTo>
                <a:cubicBezTo>
                  <a:pt x="327315" y="183176"/>
                  <a:pt x="442182" y="184956"/>
                  <a:pt x="533400" y="203200"/>
                </a:cubicBezTo>
                <a:cubicBezTo>
                  <a:pt x="546527" y="205825"/>
                  <a:pt x="558800" y="211667"/>
                  <a:pt x="571500" y="215900"/>
                </a:cubicBezTo>
                <a:cubicBezTo>
                  <a:pt x="596900" y="211667"/>
                  <a:pt x="622450" y="208250"/>
                  <a:pt x="647700" y="203200"/>
                </a:cubicBezTo>
                <a:cubicBezTo>
                  <a:pt x="664816" y="199777"/>
                  <a:pt x="689520" y="205467"/>
                  <a:pt x="698500" y="190500"/>
                </a:cubicBezTo>
                <a:cubicBezTo>
                  <a:pt x="707480" y="175533"/>
                  <a:pt x="690033" y="156633"/>
                  <a:pt x="685800" y="139700"/>
                </a:cubicBezTo>
                <a:cubicBezTo>
                  <a:pt x="794808" y="103364"/>
                  <a:pt x="621290" y="159002"/>
                  <a:pt x="800100" y="114300"/>
                </a:cubicBezTo>
                <a:cubicBezTo>
                  <a:pt x="826075" y="107806"/>
                  <a:pt x="850900" y="97367"/>
                  <a:pt x="876300" y="88900"/>
                </a:cubicBezTo>
                <a:cubicBezTo>
                  <a:pt x="889000" y="84667"/>
                  <a:pt x="903261" y="83626"/>
                  <a:pt x="914400" y="76200"/>
                </a:cubicBezTo>
                <a:cubicBezTo>
                  <a:pt x="927100" y="67733"/>
                  <a:pt x="938848" y="57626"/>
                  <a:pt x="952500" y="50800"/>
                </a:cubicBezTo>
                <a:cubicBezTo>
                  <a:pt x="973840" y="40130"/>
                  <a:pt x="1021055" y="31504"/>
                  <a:pt x="1041400" y="25400"/>
                </a:cubicBezTo>
                <a:cubicBezTo>
                  <a:pt x="1067045" y="17707"/>
                  <a:pt x="1117600" y="0"/>
                  <a:pt x="1117600" y="0"/>
                </a:cubicBezTo>
                <a:cubicBezTo>
                  <a:pt x="1147233" y="4233"/>
                  <a:pt x="1183125" y="-6000"/>
                  <a:pt x="1206500" y="12700"/>
                </a:cubicBezTo>
                <a:cubicBezTo>
                  <a:pt x="1218419" y="22235"/>
                  <a:pt x="1187926" y="37148"/>
                  <a:pt x="1181100" y="50800"/>
                </a:cubicBezTo>
                <a:cubicBezTo>
                  <a:pt x="1171990" y="69020"/>
                  <a:pt x="1159769" y="123424"/>
                  <a:pt x="1155700" y="139700"/>
                </a:cubicBezTo>
                <a:cubicBezTo>
                  <a:pt x="1168400" y="143933"/>
                  <a:pt x="1180530" y="150631"/>
                  <a:pt x="1193800" y="152400"/>
                </a:cubicBezTo>
                <a:cubicBezTo>
                  <a:pt x="1244329" y="159137"/>
                  <a:pt x="1302786" y="138384"/>
                  <a:pt x="1346200" y="165100"/>
                </a:cubicBezTo>
                <a:cubicBezTo>
                  <a:pt x="1371694" y="180788"/>
                  <a:pt x="1354667" y="224367"/>
                  <a:pt x="1358900" y="254000"/>
                </a:cubicBezTo>
                <a:cubicBezTo>
                  <a:pt x="1375833" y="249767"/>
                  <a:pt x="1392917" y="246095"/>
                  <a:pt x="1409700" y="241300"/>
                </a:cubicBezTo>
                <a:cubicBezTo>
                  <a:pt x="1422572" y="237622"/>
                  <a:pt x="1434413" y="228600"/>
                  <a:pt x="1447800" y="228600"/>
                </a:cubicBezTo>
                <a:cubicBezTo>
                  <a:pt x="1465254" y="228600"/>
                  <a:pt x="1481383" y="238431"/>
                  <a:pt x="1498600" y="241300"/>
                </a:cubicBezTo>
                <a:cubicBezTo>
                  <a:pt x="1532266" y="246911"/>
                  <a:pt x="1566333" y="249767"/>
                  <a:pt x="1600200" y="254000"/>
                </a:cubicBezTo>
                <a:cubicBezTo>
                  <a:pt x="1625600" y="262467"/>
                  <a:pt x="1667933" y="254000"/>
                  <a:pt x="1676400" y="279400"/>
                </a:cubicBezTo>
                <a:lnTo>
                  <a:pt x="1701800" y="355600"/>
                </a:lnTo>
                <a:cubicBezTo>
                  <a:pt x="1689100" y="359833"/>
                  <a:pt x="1671481" y="357407"/>
                  <a:pt x="1663700" y="368300"/>
                </a:cubicBezTo>
                <a:cubicBezTo>
                  <a:pt x="1648138" y="390087"/>
                  <a:pt x="1653152" y="422223"/>
                  <a:pt x="1638300" y="444500"/>
                </a:cubicBezTo>
                <a:cubicBezTo>
                  <a:pt x="1629833" y="457200"/>
                  <a:pt x="1619726" y="468948"/>
                  <a:pt x="1612900" y="482600"/>
                </a:cubicBezTo>
                <a:cubicBezTo>
                  <a:pt x="1606913" y="494574"/>
                  <a:pt x="1609666" y="511234"/>
                  <a:pt x="1600200" y="520700"/>
                </a:cubicBezTo>
                <a:cubicBezTo>
                  <a:pt x="1590734" y="530166"/>
                  <a:pt x="1574800" y="529167"/>
                  <a:pt x="1562100" y="533400"/>
                </a:cubicBezTo>
                <a:cubicBezTo>
                  <a:pt x="1553633" y="546100"/>
                  <a:pt x="1533389" y="556600"/>
                  <a:pt x="1536700" y="571500"/>
                </a:cubicBezTo>
                <a:cubicBezTo>
                  <a:pt x="1543322" y="601300"/>
                  <a:pt x="1587500" y="647700"/>
                  <a:pt x="1587500" y="647700"/>
                </a:cubicBezTo>
                <a:cubicBezTo>
                  <a:pt x="1616099" y="819294"/>
                  <a:pt x="1577980" y="654854"/>
                  <a:pt x="1625600" y="762000"/>
                </a:cubicBezTo>
                <a:cubicBezTo>
                  <a:pt x="1636474" y="786466"/>
                  <a:pt x="1651000" y="838200"/>
                  <a:pt x="1651000" y="838200"/>
                </a:cubicBezTo>
                <a:cubicBezTo>
                  <a:pt x="1565176" y="866808"/>
                  <a:pt x="1668961" y="830218"/>
                  <a:pt x="1536700" y="889000"/>
                </a:cubicBezTo>
                <a:cubicBezTo>
                  <a:pt x="1507152" y="902133"/>
                  <a:pt x="1478847" y="905086"/>
                  <a:pt x="1447800" y="914400"/>
                </a:cubicBezTo>
                <a:cubicBezTo>
                  <a:pt x="1318896" y="953071"/>
                  <a:pt x="1423835" y="929353"/>
                  <a:pt x="1308100" y="952500"/>
                </a:cubicBezTo>
                <a:cubicBezTo>
                  <a:pt x="1299633" y="969433"/>
                  <a:pt x="1285048" y="984514"/>
                  <a:pt x="1282700" y="1003300"/>
                </a:cubicBezTo>
                <a:cubicBezTo>
                  <a:pt x="1280487" y="1021002"/>
                  <a:pt x="1303808" y="1072887"/>
                  <a:pt x="1308100" y="1092200"/>
                </a:cubicBezTo>
                <a:cubicBezTo>
                  <a:pt x="1313686" y="1117337"/>
                  <a:pt x="1312657" y="1143971"/>
                  <a:pt x="1320800" y="1168400"/>
                </a:cubicBezTo>
                <a:cubicBezTo>
                  <a:pt x="1325627" y="1182880"/>
                  <a:pt x="1339374" y="1192848"/>
                  <a:pt x="1346200" y="1206500"/>
                </a:cubicBezTo>
                <a:cubicBezTo>
                  <a:pt x="1352187" y="1218474"/>
                  <a:pt x="1371329" y="1239628"/>
                  <a:pt x="1358900" y="1244600"/>
                </a:cubicBezTo>
                <a:cubicBezTo>
                  <a:pt x="1334991" y="1254163"/>
                  <a:pt x="1308151" y="1235816"/>
                  <a:pt x="1282700" y="1231900"/>
                </a:cubicBezTo>
                <a:cubicBezTo>
                  <a:pt x="1253114" y="1227348"/>
                  <a:pt x="1223433" y="1223433"/>
                  <a:pt x="1193800" y="1219200"/>
                </a:cubicBezTo>
                <a:lnTo>
                  <a:pt x="1117600" y="1193800"/>
                </a:lnTo>
                <a:cubicBezTo>
                  <a:pt x="1104900" y="1189567"/>
                  <a:pt x="1092752" y="1182993"/>
                  <a:pt x="1079500" y="1181100"/>
                </a:cubicBezTo>
                <a:lnTo>
                  <a:pt x="990600" y="1168400"/>
                </a:lnTo>
                <a:lnTo>
                  <a:pt x="914400" y="1143000"/>
                </a:lnTo>
                <a:cubicBezTo>
                  <a:pt x="901700" y="1138767"/>
                  <a:pt x="887439" y="1137726"/>
                  <a:pt x="876300" y="1130300"/>
                </a:cubicBezTo>
                <a:lnTo>
                  <a:pt x="838200" y="1104900"/>
                </a:lnTo>
                <a:cubicBezTo>
                  <a:pt x="813859" y="1031876"/>
                  <a:pt x="832258" y="1094646"/>
                  <a:pt x="812800" y="977900"/>
                </a:cubicBezTo>
                <a:cubicBezTo>
                  <a:pt x="812301" y="974904"/>
                  <a:pt x="797731" y="889214"/>
                  <a:pt x="787400" y="876300"/>
                </a:cubicBezTo>
                <a:cubicBezTo>
                  <a:pt x="760338" y="842472"/>
                  <a:pt x="744330" y="856606"/>
                  <a:pt x="711200" y="838200"/>
                </a:cubicBezTo>
                <a:cubicBezTo>
                  <a:pt x="568569" y="758961"/>
                  <a:pt x="707562" y="793997"/>
                  <a:pt x="495300" y="774700"/>
                </a:cubicBezTo>
                <a:cubicBezTo>
                  <a:pt x="491067" y="762000"/>
                  <a:pt x="492066" y="746066"/>
                  <a:pt x="482600" y="736600"/>
                </a:cubicBezTo>
                <a:cubicBezTo>
                  <a:pt x="407118" y="661118"/>
                  <a:pt x="364796" y="682333"/>
                  <a:pt x="254000" y="673100"/>
                </a:cubicBezTo>
                <a:cubicBezTo>
                  <a:pt x="241300" y="664633"/>
                  <a:pt x="226693" y="658493"/>
                  <a:pt x="215900" y="647700"/>
                </a:cubicBezTo>
                <a:cubicBezTo>
                  <a:pt x="205107" y="636907"/>
                  <a:pt x="202419" y="619135"/>
                  <a:pt x="190500" y="609600"/>
                </a:cubicBezTo>
                <a:cubicBezTo>
                  <a:pt x="180047" y="601237"/>
                  <a:pt x="165100" y="601133"/>
                  <a:pt x="152400" y="596900"/>
                </a:cubicBezTo>
                <a:cubicBezTo>
                  <a:pt x="139700" y="584200"/>
                  <a:pt x="128477" y="569827"/>
                  <a:pt x="114300" y="558800"/>
                </a:cubicBezTo>
                <a:cubicBezTo>
                  <a:pt x="90203" y="540058"/>
                  <a:pt x="38100" y="508000"/>
                  <a:pt x="38100" y="508000"/>
                </a:cubicBezTo>
                <a:cubicBezTo>
                  <a:pt x="28078" y="477935"/>
                  <a:pt x="12700" y="437051"/>
                  <a:pt x="12700" y="406400"/>
                </a:cubicBezTo>
                <a:cubicBezTo>
                  <a:pt x="12700" y="372270"/>
                  <a:pt x="13736" y="336875"/>
                  <a:pt x="25400" y="304800"/>
                </a:cubicBezTo>
                <a:cubicBezTo>
                  <a:pt x="31538" y="287921"/>
                  <a:pt x="52002" y="280498"/>
                  <a:pt x="63500" y="266700"/>
                </a:cubicBezTo>
                <a:cubicBezTo>
                  <a:pt x="73271" y="254974"/>
                  <a:pt x="76981" y="238135"/>
                  <a:pt x="88900" y="228600"/>
                </a:cubicBezTo>
                <a:cubicBezTo>
                  <a:pt x="99353" y="220237"/>
                  <a:pt x="114013" y="219147"/>
                  <a:pt x="127000" y="215900"/>
                </a:cubicBezTo>
                <a:cubicBezTo>
                  <a:pt x="147941" y="210665"/>
                  <a:pt x="169559" y="208435"/>
                  <a:pt x="190500" y="203200"/>
                </a:cubicBezTo>
                <a:cubicBezTo>
                  <a:pt x="203487" y="199953"/>
                  <a:pt x="215473" y="193125"/>
                  <a:pt x="228600" y="190500"/>
                </a:cubicBezTo>
                <a:cubicBezTo>
                  <a:pt x="257953" y="184629"/>
                  <a:pt x="287867" y="182033"/>
                  <a:pt x="317500" y="177800"/>
                </a:cubicBezTo>
                <a:cubicBezTo>
                  <a:pt x="533249" y="208621"/>
                  <a:pt x="435798" y="209811"/>
                  <a:pt x="609600" y="190500"/>
                </a:cubicBezTo>
                <a:cubicBezTo>
                  <a:pt x="622300" y="186267"/>
                  <a:pt x="634713" y="181047"/>
                  <a:pt x="647700" y="177800"/>
                </a:cubicBezTo>
                <a:cubicBezTo>
                  <a:pt x="668641" y="172565"/>
                  <a:pt x="698248" y="182369"/>
                  <a:pt x="711200" y="165100"/>
                </a:cubicBezTo>
                <a:cubicBezTo>
                  <a:pt x="720358" y="152889"/>
                  <a:pt x="685800" y="127000"/>
                  <a:pt x="685800" y="127000"/>
                </a:cubicBez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ả lời câu hỏi 3 Bài 33 Trang 121 SGK Địa lí lớp 9 - BAI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20" y="1421012"/>
            <a:ext cx="8596480" cy="37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16" y="897792"/>
            <a:ext cx="776599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TÌNH HÌNH PHÁT TRIỂN KINH TẾ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657" y="1341133"/>
            <a:ext cx="281940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38786" y="1367259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1866159"/>
            <a:ext cx="3467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430" y="829440"/>
            <a:ext cx="12120285" cy="46166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CÁC TRUNG TÂM KINH TẾ VÀ VÙNG KINH TẾ TRỌNG ĐIỂM PHÍA NAM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715" y="1274105"/>
            <a:ext cx="437926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4" descr="Hướng dẫn sử dụng Atlat địa lí Việt Nam trang “vùng Đông Nam Bộ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0"/>
          <a:stretch/>
        </p:blipFill>
        <p:spPr bwMode="auto">
          <a:xfrm>
            <a:off x="4193862" y="1473953"/>
            <a:ext cx="5644203" cy="38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6226138" y="3155872"/>
            <a:ext cx="3658732" cy="10127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824026" y="2851990"/>
            <a:ext cx="268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81788" y="2414730"/>
            <a:ext cx="3593863" cy="13729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948294" y="3971825"/>
            <a:ext cx="3227357" cy="882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29095" y="2084405"/>
            <a:ext cx="2364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34600" y="3643861"/>
            <a:ext cx="2272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518366" y="3852082"/>
            <a:ext cx="387647" cy="9835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282557" y="3819264"/>
            <a:ext cx="247740" cy="3051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257563" y="4104608"/>
            <a:ext cx="667672" cy="763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83388" y="1778864"/>
            <a:ext cx="3824361" cy="2677656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TP.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Ba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4117601" y="1466764"/>
            <a:ext cx="29456" cy="5391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198943" y="5280172"/>
            <a:ext cx="5625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id-ID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6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3" grpId="0"/>
      <p:bldP spid="14" grpId="0"/>
      <p:bldP spid="41" grpId="0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ướng dẫn sử dụng Atlat địa lí Việt Nam trang “Các Vùng Kinh Tế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48" y="1730944"/>
            <a:ext cx="5140036" cy="431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7504" y="5993590"/>
            <a:ext cx="514003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id-ID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238061" y="1574240"/>
            <a:ext cx="3953939" cy="57542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id-ID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238062" y="2222517"/>
            <a:ext cx="3953938" cy="5687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2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2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238062" y="2810374"/>
            <a:ext cx="3953938" cy="4916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số: 19,3 triệu người (2015)</a:t>
            </a:r>
            <a:endParaRPr lang="id-ID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2175" y="3355765"/>
            <a:ext cx="3359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</a:t>
            </a:r>
            <a:endParaRPr lang="id-ID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715" y="897792"/>
            <a:ext cx="12120285" cy="46166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CÁC TRUNG TÂM KINH TẾ VÀ VÙNG KINH TẾ TRỌNG ĐIỂM PHÍA NAM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4240" y="1238507"/>
            <a:ext cx="5907617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Vùng kinh tế trọng điểm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148592" y="1701175"/>
            <a:ext cx="29456" cy="49889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219" y="1770513"/>
            <a:ext cx="3106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TP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Long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  <p:bldP spid="14" grpId="0"/>
      <p:bldP spid="19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715" y="897792"/>
            <a:ext cx="12120285" cy="46166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IV. CÁC TRUNG TÂM KINH TẾ VÀ VÙNG KINH TẾ TRỌNG ĐIỂM PHÍA NAM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240" y="1238507"/>
            <a:ext cx="5907617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88179" y="1753134"/>
            <a:ext cx="29456" cy="49889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4238" y="1726298"/>
            <a:ext cx="3949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75" y="1761727"/>
            <a:ext cx="5692084" cy="35633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35168" y="3025670"/>
            <a:ext cx="712695" cy="3361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18,9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7321" y="2912799"/>
            <a:ext cx="712695" cy="3361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20,9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00686" y="3235528"/>
            <a:ext cx="712695" cy="33617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33,1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00708" y="3235528"/>
            <a:ext cx="712695" cy="33617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38,1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88092" y="3491022"/>
            <a:ext cx="527187" cy="126238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5,3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30553" y="3361846"/>
            <a:ext cx="530291" cy="209858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5,6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1672" y="3891311"/>
            <a:ext cx="712695" cy="336176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42,7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94083" y="3950829"/>
            <a:ext cx="712695" cy="336176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35,4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80032" y="2466074"/>
            <a:ext cx="868863" cy="287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</a:rPr>
              <a:t>Năm</a:t>
            </a:r>
            <a:r>
              <a:rPr lang="en-US" sz="1200" b="1" dirty="0" smtClean="0">
                <a:solidFill>
                  <a:srgbClr val="FF0000"/>
                </a:solidFill>
              </a:rPr>
              <a:t> 2005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14524" y="2243650"/>
            <a:ext cx="868863" cy="227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</a:rPr>
              <a:t>Năm</a:t>
            </a:r>
            <a:r>
              <a:rPr lang="en-US" sz="1200" b="1" dirty="0" smtClean="0">
                <a:solidFill>
                  <a:srgbClr val="FF0000"/>
                </a:solidFill>
              </a:rPr>
              <a:t> 2007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86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8360" y="137161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HỌC SINH TỰ HỌC</a:t>
            </a:r>
          </a:p>
        </p:txBody>
      </p:sp>
      <p:sp>
        <p:nvSpPr>
          <p:cNvPr id="9" name="Rectangle 8"/>
          <p:cNvSpPr/>
          <p:nvPr/>
        </p:nvSpPr>
        <p:spPr>
          <a:xfrm>
            <a:off x="370352" y="3242295"/>
            <a:ext cx="113420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125)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133)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Book (Hinh dong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62" y="4846320"/>
            <a:ext cx="2438400" cy="177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AG00218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215" y="5304398"/>
            <a:ext cx="936625" cy="105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0832" y="1008130"/>
            <a:ext cx="106007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832" y="2165077"/>
            <a:ext cx="106007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7343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554480" y="-110330"/>
            <a:ext cx="8431030" cy="4394947"/>
            <a:chOff x="204" y="0"/>
            <a:chExt cx="2451" cy="2087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7" y="0"/>
              <a:ext cx="2408" cy="2073"/>
              <a:chOff x="1644" y="2382"/>
              <a:chExt cx="2340" cy="1774"/>
            </a:xfrm>
          </p:grpSpPr>
          <p:pic>
            <p:nvPicPr>
              <p:cNvPr id="7" name="Picture 14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15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0" cy="504"/>
                <a:chOff x="1644" y="2406"/>
                <a:chExt cx="2340" cy="504"/>
              </a:xfrm>
            </p:grpSpPr>
            <p:sp>
              <p:nvSpPr>
                <p:cNvPr id="9" name="AutoShape 16"/>
                <p:cNvSpPr>
                  <a:spLocks noChangeArrowheads="1"/>
                </p:cNvSpPr>
                <p:nvPr/>
              </p:nvSpPr>
              <p:spPr bwMode="auto">
                <a:xfrm>
                  <a:off x="164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000" b="1" dirty="0" err="1">
                      <a:ln w="12700">
                        <a:solidFill>
                          <a:srgbClr val="0000CC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dist="38100" dir="2640000" algn="bl" rotWithShape="0">
                          <a:schemeClr val="tx2">
                            <a:lumMod val="75000"/>
                          </a:schemeClr>
                        </a:outerShdw>
                      </a:effectLst>
                      <a:latin typeface="Times New Roman" panose="02020603050405020304" pitchFamily="18" charset="0"/>
                    </a:rPr>
                    <a:t>Tiết</a:t>
                  </a:r>
                  <a:r>
                    <a:rPr lang="en-US" altLang="en-US" sz="6000" b="1" dirty="0">
                      <a:ln w="12700">
                        <a:solidFill>
                          <a:srgbClr val="0000CC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dist="38100" dir="2640000" algn="bl" rotWithShape="0">
                          <a:schemeClr val="tx2">
                            <a:lumMod val="75000"/>
                          </a:schemeClr>
                        </a:outerShdw>
                      </a:effectLst>
                      <a:latin typeface="Times New Roman" panose="02020603050405020304" pitchFamily="18" charset="0"/>
                    </a:rPr>
                    <a:t> </a:t>
                  </a:r>
                  <a:r>
                    <a:rPr lang="en-US" altLang="en-US" sz="6000" b="1" dirty="0" err="1">
                      <a:ln w="12700">
                        <a:solidFill>
                          <a:srgbClr val="0000CC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dist="38100" dir="2640000" algn="bl" rotWithShape="0">
                          <a:schemeClr val="tx2">
                            <a:lumMod val="75000"/>
                          </a:schemeClr>
                        </a:outerShdw>
                      </a:effectLst>
                      <a:latin typeface="Times New Roman" panose="02020603050405020304" pitchFamily="18" charset="0"/>
                    </a:rPr>
                    <a:t>học</a:t>
                  </a:r>
                  <a:r>
                    <a:rPr lang="en-US" altLang="en-US" sz="6000" b="1" dirty="0">
                      <a:ln w="12700">
                        <a:solidFill>
                          <a:srgbClr val="0000CC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dist="38100" dir="2640000" algn="bl" rotWithShape="0">
                          <a:schemeClr val="tx2">
                            <a:lumMod val="75000"/>
                          </a:schemeClr>
                        </a:outerShdw>
                      </a:effectLst>
                      <a:latin typeface="Times New Roman" panose="02020603050405020304" pitchFamily="18" charset="0"/>
                    </a:rPr>
                    <a:t> </a:t>
                  </a:r>
                  <a:r>
                    <a:rPr lang="en-US" altLang="en-US" sz="6000" b="1" dirty="0" err="1">
                      <a:ln w="12700">
                        <a:solidFill>
                          <a:srgbClr val="0000CC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dist="38100" dir="2640000" algn="bl" rotWithShape="0">
                          <a:schemeClr val="tx2">
                            <a:lumMod val="75000"/>
                          </a:schemeClr>
                        </a:outerShdw>
                      </a:effectLst>
                      <a:latin typeface="Times New Roman" panose="02020603050405020304" pitchFamily="18" charset="0"/>
                    </a:rPr>
                    <a:t>kết</a:t>
                  </a:r>
                  <a:r>
                    <a:rPr lang="en-US" altLang="en-US" sz="6000" b="1" dirty="0">
                      <a:ln w="12700">
                        <a:solidFill>
                          <a:srgbClr val="0000CC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dist="38100" dir="2640000" algn="bl" rotWithShape="0">
                          <a:schemeClr val="tx2">
                            <a:lumMod val="75000"/>
                          </a:schemeClr>
                        </a:outerShdw>
                      </a:effectLst>
                      <a:latin typeface="Times New Roman" panose="02020603050405020304" pitchFamily="18" charset="0"/>
                    </a:rPr>
                    <a:t> </a:t>
                  </a:r>
                  <a:r>
                    <a:rPr lang="en-US" altLang="en-US" sz="6000" b="1" dirty="0" err="1">
                      <a:ln w="12700">
                        <a:solidFill>
                          <a:srgbClr val="0000CC"/>
                        </a:solidFill>
                        <a:prstDash val="solid"/>
                      </a:ln>
                      <a:solidFill>
                        <a:srgbClr val="FF0000"/>
                      </a:solidFill>
                      <a:effectLst>
                        <a:outerShdw dist="38100" dir="2640000" algn="bl" rotWithShape="0">
                          <a:schemeClr val="tx2">
                            <a:lumMod val="75000"/>
                          </a:schemeClr>
                        </a:outerShdw>
                      </a:effectLst>
                      <a:latin typeface="Times New Roman" panose="02020603050405020304" pitchFamily="18" charset="0"/>
                    </a:rPr>
                    <a:t>thúc</a:t>
                  </a:r>
                  <a:endParaRPr lang="en-US" altLang="en-US" sz="6000" b="1" dirty="0">
                    <a:ln w="12700">
                      <a:solidFill>
                        <a:srgbClr val="0000CC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640000" algn="bl" rotWithShape="0">
                        <a:schemeClr val="tx2">
                          <a:lumMod val="75000"/>
                        </a:schemeClr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 17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40"/>
                    <a:gd name="T52" fmla="*/ 0 h 492"/>
                    <a:gd name="T53" fmla="*/ 2340 w 2340"/>
                    <a:gd name="T54" fmla="*/ 492 h 4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15" name="Picture 26" descr="738534h4kvrs66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54"/>
            <a:ext cx="8572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738534h4kvrs66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760" y="-22554"/>
            <a:ext cx="8572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0075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010" y="4410074"/>
            <a:ext cx="762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773688g29sp5rrx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0812" y="5020779"/>
            <a:ext cx="723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832220" y="3561990"/>
            <a:ext cx="8022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 !</a:t>
            </a:r>
            <a:endParaRPr lang="en-US" sz="4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0000CC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1" name="Picture 5" descr="Yacht-04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49" y="4410074"/>
            <a:ext cx="44805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61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04761" y="1422507"/>
            <a:ext cx="4296489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77868" y="2231789"/>
            <a:ext cx="4323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Phía đông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 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 hải Nam Trung Bộ và Tây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04763" y="3128543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04762" y="3671188"/>
            <a:ext cx="431718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0" name="Picture 12" descr="Luoc do tu nhien vung Dong Nam Bo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4" y="1529721"/>
            <a:ext cx="3658057" cy="3668504"/>
          </a:xfrm>
          <a:prstGeom prst="rect">
            <a:avLst/>
          </a:prstGeom>
          <a:noFill/>
          <a:ln w="28575" cmpd="dbl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4725987" y="4919845"/>
            <a:ext cx="378627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 err="1" smtClean="0">
                <a:solidFill>
                  <a:srgbClr val="0000CC"/>
                </a:solidFill>
              </a:rPr>
              <a:t>Lược</a:t>
            </a:r>
            <a:r>
              <a:rPr lang="en-US" altLang="en-US" sz="14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</a:rPr>
              <a:t>đồ</a:t>
            </a:r>
            <a:r>
              <a:rPr lang="en-US" altLang="en-US" sz="14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</a:rPr>
              <a:t>tự</a:t>
            </a:r>
            <a:r>
              <a:rPr lang="en-US" altLang="en-US" sz="14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</a:rPr>
              <a:t>nhiên</a:t>
            </a:r>
            <a:r>
              <a:rPr lang="en-US" altLang="en-US" sz="14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</a:rPr>
              <a:t>vùng</a:t>
            </a:r>
            <a:r>
              <a:rPr lang="en-US" altLang="en-US" sz="14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</a:rPr>
              <a:t>Đ</a:t>
            </a:r>
            <a:r>
              <a:rPr lang="en-US" altLang="en-US" sz="1400" b="1" dirty="0" err="1" smtClean="0">
                <a:solidFill>
                  <a:srgbClr val="0000CC"/>
                </a:solidFill>
              </a:rPr>
              <a:t>ông</a:t>
            </a:r>
            <a:r>
              <a:rPr lang="en-US" altLang="en-US" sz="1400" b="1" dirty="0" smtClean="0">
                <a:solidFill>
                  <a:srgbClr val="0000CC"/>
                </a:solidFill>
              </a:rPr>
              <a:t> Nam </a:t>
            </a:r>
            <a:r>
              <a:rPr lang="en-US" altLang="en-US" sz="1400" b="1" dirty="0" err="1" smtClean="0">
                <a:solidFill>
                  <a:srgbClr val="0000CC"/>
                </a:solidFill>
              </a:rPr>
              <a:t>Bộ</a:t>
            </a:r>
            <a:endParaRPr lang="en-US" altLang="en-US" sz="1400" b="1" dirty="0">
              <a:solidFill>
                <a:srgbClr val="0000C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716" y="924686"/>
            <a:ext cx="732186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VỊ TRÍ ĐỊA LÍ VÀ GIỚI HẠN LÃNH THỔ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613618" y="1535508"/>
            <a:ext cx="0" cy="51611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 descr="Luoc do cac vung kinh te va cac vung kinh te trong diem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7005" y="1474027"/>
            <a:ext cx="3689944" cy="3771615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8418971" y="4934821"/>
            <a:ext cx="3686879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dirty="0" err="1" smtClean="0">
                <a:solidFill>
                  <a:srgbClr val="0000CC"/>
                </a:solidFill>
                <a:latin typeface="Arial" panose="020B0604020202020204" pitchFamily="34" charset="0"/>
              </a:rPr>
              <a:t>Lược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  <a:latin typeface="Arial" panose="020B0604020202020204" pitchFamily="34" charset="0"/>
              </a:rPr>
              <a:t>vùng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  <a:latin typeface="Arial" panose="020B0604020202020204" pitchFamily="34" charset="0"/>
              </a:rPr>
              <a:t>kinh</a:t>
            </a:r>
            <a:r>
              <a:rPr lang="en-US" altLang="en-US" sz="14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b="1" dirty="0" err="1" smtClean="0">
                <a:solidFill>
                  <a:srgbClr val="0000CC"/>
                </a:solidFill>
                <a:latin typeface="Arial" panose="020B0604020202020204" pitchFamily="34" charset="0"/>
              </a:rPr>
              <a:t>tế</a:t>
            </a:r>
            <a:endParaRPr lang="en-US" altLang="en-US" sz="1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7969066">
            <a:off x="10630588" y="4135722"/>
            <a:ext cx="1035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0329" y="4127260"/>
            <a:ext cx="12138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Cam-Pu-Chia</a:t>
            </a:r>
            <a:endParaRPr lang="en-US" alt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781929" y="1556016"/>
            <a:ext cx="1572380" cy="1778970"/>
          </a:xfrm>
          <a:custGeom>
            <a:avLst/>
            <a:gdLst>
              <a:gd name="connsiteX0" fmla="*/ 1595104 w 1595104"/>
              <a:gd name="connsiteY0" fmla="*/ 0 h 1711234"/>
              <a:gd name="connsiteX1" fmla="*/ 1516727 w 1595104"/>
              <a:gd name="connsiteY1" fmla="*/ 13063 h 1711234"/>
              <a:gd name="connsiteX2" fmla="*/ 1503664 w 1595104"/>
              <a:gd name="connsiteY2" fmla="*/ 52251 h 1711234"/>
              <a:gd name="connsiteX3" fmla="*/ 1451413 w 1595104"/>
              <a:gd name="connsiteY3" fmla="*/ 130628 h 1711234"/>
              <a:gd name="connsiteX4" fmla="*/ 1333847 w 1595104"/>
              <a:gd name="connsiteY4" fmla="*/ 261257 h 1711234"/>
              <a:gd name="connsiteX5" fmla="*/ 1150967 w 1595104"/>
              <a:gd name="connsiteY5" fmla="*/ 287383 h 1711234"/>
              <a:gd name="connsiteX6" fmla="*/ 1111778 w 1595104"/>
              <a:gd name="connsiteY6" fmla="*/ 300446 h 1711234"/>
              <a:gd name="connsiteX7" fmla="*/ 1085653 w 1595104"/>
              <a:gd name="connsiteY7" fmla="*/ 339634 h 1711234"/>
              <a:gd name="connsiteX8" fmla="*/ 1046464 w 1595104"/>
              <a:gd name="connsiteY8" fmla="*/ 378823 h 1711234"/>
              <a:gd name="connsiteX9" fmla="*/ 1007275 w 1595104"/>
              <a:gd name="connsiteY9" fmla="*/ 391886 h 1711234"/>
              <a:gd name="connsiteX10" fmla="*/ 968087 w 1595104"/>
              <a:gd name="connsiteY10" fmla="*/ 418011 h 1711234"/>
              <a:gd name="connsiteX11" fmla="*/ 837458 w 1595104"/>
              <a:gd name="connsiteY11" fmla="*/ 404948 h 1711234"/>
              <a:gd name="connsiteX12" fmla="*/ 772144 w 1595104"/>
              <a:gd name="connsiteY12" fmla="*/ 391886 h 1711234"/>
              <a:gd name="connsiteX13" fmla="*/ 706830 w 1595104"/>
              <a:gd name="connsiteY13" fmla="*/ 404948 h 1711234"/>
              <a:gd name="connsiteX14" fmla="*/ 680704 w 1595104"/>
              <a:gd name="connsiteY14" fmla="*/ 587828 h 1711234"/>
              <a:gd name="connsiteX15" fmla="*/ 667641 w 1595104"/>
              <a:gd name="connsiteY15" fmla="*/ 640080 h 1711234"/>
              <a:gd name="connsiteX16" fmla="*/ 654578 w 1595104"/>
              <a:gd name="connsiteY16" fmla="*/ 770708 h 1711234"/>
              <a:gd name="connsiteX17" fmla="*/ 432510 w 1595104"/>
              <a:gd name="connsiteY17" fmla="*/ 718457 h 1711234"/>
              <a:gd name="connsiteX18" fmla="*/ 380258 w 1595104"/>
              <a:gd name="connsiteY18" fmla="*/ 679268 h 1711234"/>
              <a:gd name="connsiteX19" fmla="*/ 341070 w 1595104"/>
              <a:gd name="connsiteY19" fmla="*/ 666206 h 1711234"/>
              <a:gd name="connsiteX20" fmla="*/ 249630 w 1595104"/>
              <a:gd name="connsiteY20" fmla="*/ 679268 h 1711234"/>
              <a:gd name="connsiteX21" fmla="*/ 210441 w 1595104"/>
              <a:gd name="connsiteY21" fmla="*/ 718457 h 1711234"/>
              <a:gd name="connsiteX22" fmla="*/ 119001 w 1595104"/>
              <a:gd name="connsiteY22" fmla="*/ 796834 h 1711234"/>
              <a:gd name="connsiteX23" fmla="*/ 92875 w 1595104"/>
              <a:gd name="connsiteY23" fmla="*/ 836023 h 1711234"/>
              <a:gd name="connsiteX24" fmla="*/ 53687 w 1595104"/>
              <a:gd name="connsiteY24" fmla="*/ 849086 h 1711234"/>
              <a:gd name="connsiteX25" fmla="*/ 14498 w 1595104"/>
              <a:gd name="connsiteY25" fmla="*/ 875211 h 1711234"/>
              <a:gd name="connsiteX26" fmla="*/ 14498 w 1595104"/>
              <a:gd name="connsiteY26" fmla="*/ 979714 h 1711234"/>
              <a:gd name="connsiteX27" fmla="*/ 105938 w 1595104"/>
              <a:gd name="connsiteY27" fmla="*/ 992777 h 1711234"/>
              <a:gd name="connsiteX28" fmla="*/ 53687 w 1595104"/>
              <a:gd name="connsiteY28" fmla="*/ 1058091 h 1711234"/>
              <a:gd name="connsiteX29" fmla="*/ 40624 w 1595104"/>
              <a:gd name="connsiteY29" fmla="*/ 1110343 h 1711234"/>
              <a:gd name="connsiteX30" fmla="*/ 53687 w 1595104"/>
              <a:gd name="connsiteY30" fmla="*/ 1214846 h 1711234"/>
              <a:gd name="connsiteX31" fmla="*/ 92875 w 1595104"/>
              <a:gd name="connsiteY31" fmla="*/ 1306286 h 1711234"/>
              <a:gd name="connsiteX32" fmla="*/ 105938 w 1595104"/>
              <a:gd name="connsiteY32" fmla="*/ 1345474 h 1711234"/>
              <a:gd name="connsiteX33" fmla="*/ 119001 w 1595104"/>
              <a:gd name="connsiteY33" fmla="*/ 1423851 h 1711234"/>
              <a:gd name="connsiteX34" fmla="*/ 249630 w 1595104"/>
              <a:gd name="connsiteY34" fmla="*/ 1463040 h 1711234"/>
              <a:gd name="connsiteX35" fmla="*/ 275755 w 1595104"/>
              <a:gd name="connsiteY35" fmla="*/ 1502228 h 1711234"/>
              <a:gd name="connsiteX36" fmla="*/ 288818 w 1595104"/>
              <a:gd name="connsiteY36" fmla="*/ 1541417 h 1711234"/>
              <a:gd name="connsiteX37" fmla="*/ 328007 w 1595104"/>
              <a:gd name="connsiteY37" fmla="*/ 1567543 h 1711234"/>
              <a:gd name="connsiteX38" fmla="*/ 341070 w 1595104"/>
              <a:gd name="connsiteY38" fmla="*/ 1606731 h 1711234"/>
              <a:gd name="connsiteX39" fmla="*/ 393321 w 1595104"/>
              <a:gd name="connsiteY39" fmla="*/ 1685108 h 1711234"/>
              <a:gd name="connsiteX40" fmla="*/ 406384 w 1595104"/>
              <a:gd name="connsiteY40" fmla="*/ 1711234 h 171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95104" h="1711234">
                <a:moveTo>
                  <a:pt x="1595104" y="0"/>
                </a:moveTo>
                <a:cubicBezTo>
                  <a:pt x="1568978" y="4354"/>
                  <a:pt x="1539723" y="-78"/>
                  <a:pt x="1516727" y="13063"/>
                </a:cubicBezTo>
                <a:cubicBezTo>
                  <a:pt x="1504772" y="19894"/>
                  <a:pt x="1510351" y="40214"/>
                  <a:pt x="1503664" y="52251"/>
                </a:cubicBezTo>
                <a:cubicBezTo>
                  <a:pt x="1488415" y="79699"/>
                  <a:pt x="1468830" y="104502"/>
                  <a:pt x="1451413" y="130628"/>
                </a:cubicBezTo>
                <a:cubicBezTo>
                  <a:pt x="1422718" y="173670"/>
                  <a:pt x="1377793" y="246608"/>
                  <a:pt x="1333847" y="261257"/>
                </a:cubicBezTo>
                <a:cubicBezTo>
                  <a:pt x="1249032" y="289529"/>
                  <a:pt x="1308371" y="273073"/>
                  <a:pt x="1150967" y="287383"/>
                </a:cubicBezTo>
                <a:cubicBezTo>
                  <a:pt x="1137904" y="291737"/>
                  <a:pt x="1122530" y="291844"/>
                  <a:pt x="1111778" y="300446"/>
                </a:cubicBezTo>
                <a:cubicBezTo>
                  <a:pt x="1099519" y="310253"/>
                  <a:pt x="1095703" y="327573"/>
                  <a:pt x="1085653" y="339634"/>
                </a:cubicBezTo>
                <a:cubicBezTo>
                  <a:pt x="1073826" y="353826"/>
                  <a:pt x="1061835" y="368576"/>
                  <a:pt x="1046464" y="378823"/>
                </a:cubicBezTo>
                <a:cubicBezTo>
                  <a:pt x="1035007" y="386461"/>
                  <a:pt x="1019591" y="385728"/>
                  <a:pt x="1007275" y="391886"/>
                </a:cubicBezTo>
                <a:cubicBezTo>
                  <a:pt x="993233" y="398907"/>
                  <a:pt x="981150" y="409303"/>
                  <a:pt x="968087" y="418011"/>
                </a:cubicBezTo>
                <a:cubicBezTo>
                  <a:pt x="924544" y="413657"/>
                  <a:pt x="880834" y="410731"/>
                  <a:pt x="837458" y="404948"/>
                </a:cubicBezTo>
                <a:cubicBezTo>
                  <a:pt x="815450" y="402014"/>
                  <a:pt x="794346" y="391886"/>
                  <a:pt x="772144" y="391886"/>
                </a:cubicBezTo>
                <a:cubicBezTo>
                  <a:pt x="749942" y="391886"/>
                  <a:pt x="728601" y="400594"/>
                  <a:pt x="706830" y="404948"/>
                </a:cubicBezTo>
                <a:cubicBezTo>
                  <a:pt x="675372" y="499323"/>
                  <a:pt x="706143" y="397035"/>
                  <a:pt x="680704" y="587828"/>
                </a:cubicBezTo>
                <a:cubicBezTo>
                  <a:pt x="678331" y="605624"/>
                  <a:pt x="671995" y="622663"/>
                  <a:pt x="667641" y="640080"/>
                </a:cubicBezTo>
                <a:cubicBezTo>
                  <a:pt x="663287" y="683623"/>
                  <a:pt x="692102" y="748194"/>
                  <a:pt x="654578" y="770708"/>
                </a:cubicBezTo>
                <a:cubicBezTo>
                  <a:pt x="519300" y="851875"/>
                  <a:pt x="494954" y="771981"/>
                  <a:pt x="432510" y="718457"/>
                </a:cubicBezTo>
                <a:cubicBezTo>
                  <a:pt x="415980" y="704288"/>
                  <a:pt x="399161" y="690070"/>
                  <a:pt x="380258" y="679268"/>
                </a:cubicBezTo>
                <a:cubicBezTo>
                  <a:pt x="368303" y="672437"/>
                  <a:pt x="354133" y="670560"/>
                  <a:pt x="341070" y="666206"/>
                </a:cubicBezTo>
                <a:cubicBezTo>
                  <a:pt x="310590" y="670560"/>
                  <a:pt x="278217" y="667833"/>
                  <a:pt x="249630" y="679268"/>
                </a:cubicBezTo>
                <a:cubicBezTo>
                  <a:pt x="232477" y="686129"/>
                  <a:pt x="224467" y="706434"/>
                  <a:pt x="210441" y="718457"/>
                </a:cubicBezTo>
                <a:cubicBezTo>
                  <a:pt x="159993" y="761699"/>
                  <a:pt x="159515" y="748218"/>
                  <a:pt x="119001" y="796834"/>
                </a:cubicBezTo>
                <a:cubicBezTo>
                  <a:pt x="108950" y="808895"/>
                  <a:pt x="105134" y="826215"/>
                  <a:pt x="92875" y="836023"/>
                </a:cubicBezTo>
                <a:cubicBezTo>
                  <a:pt x="82123" y="844625"/>
                  <a:pt x="66003" y="842928"/>
                  <a:pt x="53687" y="849086"/>
                </a:cubicBezTo>
                <a:cubicBezTo>
                  <a:pt x="39645" y="856107"/>
                  <a:pt x="27561" y="866503"/>
                  <a:pt x="14498" y="875211"/>
                </a:cubicBezTo>
                <a:cubicBezTo>
                  <a:pt x="9791" y="894040"/>
                  <a:pt x="-15629" y="960885"/>
                  <a:pt x="14498" y="979714"/>
                </a:cubicBezTo>
                <a:cubicBezTo>
                  <a:pt x="40607" y="996032"/>
                  <a:pt x="75458" y="988423"/>
                  <a:pt x="105938" y="992777"/>
                </a:cubicBezTo>
                <a:cubicBezTo>
                  <a:pt x="63232" y="1120895"/>
                  <a:pt x="132469" y="939917"/>
                  <a:pt x="53687" y="1058091"/>
                </a:cubicBezTo>
                <a:cubicBezTo>
                  <a:pt x="43728" y="1073029"/>
                  <a:pt x="44978" y="1092926"/>
                  <a:pt x="40624" y="1110343"/>
                </a:cubicBezTo>
                <a:cubicBezTo>
                  <a:pt x="44978" y="1145177"/>
                  <a:pt x="47407" y="1180307"/>
                  <a:pt x="53687" y="1214846"/>
                </a:cubicBezTo>
                <a:cubicBezTo>
                  <a:pt x="60136" y="1250313"/>
                  <a:pt x="78656" y="1273107"/>
                  <a:pt x="92875" y="1306286"/>
                </a:cubicBezTo>
                <a:cubicBezTo>
                  <a:pt x="98299" y="1318942"/>
                  <a:pt x="101584" y="1332411"/>
                  <a:pt x="105938" y="1345474"/>
                </a:cubicBezTo>
                <a:cubicBezTo>
                  <a:pt x="110292" y="1371600"/>
                  <a:pt x="107156" y="1400161"/>
                  <a:pt x="119001" y="1423851"/>
                </a:cubicBezTo>
                <a:cubicBezTo>
                  <a:pt x="137280" y="1460409"/>
                  <a:pt x="233896" y="1460792"/>
                  <a:pt x="249630" y="1463040"/>
                </a:cubicBezTo>
                <a:cubicBezTo>
                  <a:pt x="258338" y="1476103"/>
                  <a:pt x="268734" y="1488186"/>
                  <a:pt x="275755" y="1502228"/>
                </a:cubicBezTo>
                <a:cubicBezTo>
                  <a:pt x="281913" y="1514544"/>
                  <a:pt x="280216" y="1530665"/>
                  <a:pt x="288818" y="1541417"/>
                </a:cubicBezTo>
                <a:cubicBezTo>
                  <a:pt x="298626" y="1553676"/>
                  <a:pt x="314944" y="1558834"/>
                  <a:pt x="328007" y="1567543"/>
                </a:cubicBezTo>
                <a:cubicBezTo>
                  <a:pt x="332361" y="1580606"/>
                  <a:pt x="334383" y="1594694"/>
                  <a:pt x="341070" y="1606731"/>
                </a:cubicBezTo>
                <a:cubicBezTo>
                  <a:pt x="356319" y="1634179"/>
                  <a:pt x="379279" y="1657024"/>
                  <a:pt x="393321" y="1685108"/>
                </a:cubicBezTo>
                <a:lnTo>
                  <a:pt x="406384" y="1711234"/>
                </a:lnTo>
              </a:path>
            </a:pathLst>
          </a:custGeom>
          <a:noFill/>
          <a:ln w="38100">
            <a:solidFill>
              <a:srgbClr val="0000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9855154" y="4219303"/>
            <a:ext cx="496389" cy="313583"/>
          </a:xfrm>
          <a:custGeom>
            <a:avLst/>
            <a:gdLst>
              <a:gd name="connsiteX0" fmla="*/ 496389 w 496389"/>
              <a:gd name="connsiteY0" fmla="*/ 0 h 313583"/>
              <a:gd name="connsiteX1" fmla="*/ 431075 w 496389"/>
              <a:gd name="connsiteY1" fmla="*/ 39188 h 313583"/>
              <a:gd name="connsiteX2" fmla="*/ 391886 w 496389"/>
              <a:gd name="connsiteY2" fmla="*/ 52251 h 313583"/>
              <a:gd name="connsiteX3" fmla="*/ 195943 w 496389"/>
              <a:gd name="connsiteY3" fmla="*/ 78377 h 313583"/>
              <a:gd name="connsiteX4" fmla="*/ 65315 w 496389"/>
              <a:gd name="connsiteY4" fmla="*/ 130628 h 313583"/>
              <a:gd name="connsiteX5" fmla="*/ 0 w 496389"/>
              <a:gd name="connsiteY5" fmla="*/ 156754 h 313583"/>
              <a:gd name="connsiteX6" fmla="*/ 39189 w 496389"/>
              <a:gd name="connsiteY6" fmla="*/ 209005 h 313583"/>
              <a:gd name="connsiteX7" fmla="*/ 65315 w 496389"/>
              <a:gd name="connsiteY7" fmla="*/ 248194 h 313583"/>
              <a:gd name="connsiteX8" fmla="*/ 104503 w 496389"/>
              <a:gd name="connsiteY8" fmla="*/ 274320 h 313583"/>
              <a:gd name="connsiteX9" fmla="*/ 117566 w 496389"/>
              <a:gd name="connsiteY9" fmla="*/ 313508 h 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389" h="313583">
                <a:moveTo>
                  <a:pt x="496389" y="0"/>
                </a:moveTo>
                <a:cubicBezTo>
                  <a:pt x="474618" y="13063"/>
                  <a:pt x="453784" y="27834"/>
                  <a:pt x="431075" y="39188"/>
                </a:cubicBezTo>
                <a:cubicBezTo>
                  <a:pt x="418759" y="45346"/>
                  <a:pt x="405468" y="49987"/>
                  <a:pt x="391886" y="52251"/>
                </a:cubicBezTo>
                <a:cubicBezTo>
                  <a:pt x="326890" y="63084"/>
                  <a:pt x="261257" y="69668"/>
                  <a:pt x="195943" y="78377"/>
                </a:cubicBezTo>
                <a:cubicBezTo>
                  <a:pt x="168713" y="160064"/>
                  <a:pt x="201426" y="101461"/>
                  <a:pt x="65315" y="130628"/>
                </a:cubicBezTo>
                <a:cubicBezTo>
                  <a:pt x="42387" y="135541"/>
                  <a:pt x="21772" y="148045"/>
                  <a:pt x="0" y="156754"/>
                </a:cubicBezTo>
                <a:cubicBezTo>
                  <a:pt x="13063" y="174171"/>
                  <a:pt x="26535" y="191289"/>
                  <a:pt x="39189" y="209005"/>
                </a:cubicBezTo>
                <a:cubicBezTo>
                  <a:pt x="48314" y="221780"/>
                  <a:pt x="54214" y="237092"/>
                  <a:pt x="65315" y="248194"/>
                </a:cubicBezTo>
                <a:cubicBezTo>
                  <a:pt x="76416" y="259295"/>
                  <a:pt x="91440" y="265611"/>
                  <a:pt x="104503" y="274320"/>
                </a:cubicBezTo>
                <a:cubicBezTo>
                  <a:pt x="133044" y="317131"/>
                  <a:pt x="146328" y="313508"/>
                  <a:pt x="117566" y="313508"/>
                </a:cubicBezTo>
              </a:path>
            </a:pathLst>
          </a:custGeom>
          <a:noFill/>
          <a:ln w="28575">
            <a:solidFill>
              <a:srgbClr val="0000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345982" y="1567543"/>
            <a:ext cx="439401" cy="2207623"/>
          </a:xfrm>
          <a:custGeom>
            <a:avLst/>
            <a:gdLst>
              <a:gd name="connsiteX0" fmla="*/ 21390 w 439401"/>
              <a:gd name="connsiteY0" fmla="*/ 0 h 2207623"/>
              <a:gd name="connsiteX1" fmla="*/ 8327 w 439401"/>
              <a:gd name="connsiteY1" fmla="*/ 65314 h 2207623"/>
              <a:gd name="connsiteX2" fmla="*/ 60578 w 439401"/>
              <a:gd name="connsiteY2" fmla="*/ 339634 h 2207623"/>
              <a:gd name="connsiteX3" fmla="*/ 99767 w 439401"/>
              <a:gd name="connsiteY3" fmla="*/ 352697 h 2207623"/>
              <a:gd name="connsiteX4" fmla="*/ 152018 w 439401"/>
              <a:gd name="connsiteY4" fmla="*/ 431074 h 2207623"/>
              <a:gd name="connsiteX5" fmla="*/ 178144 w 439401"/>
              <a:gd name="connsiteY5" fmla="*/ 470263 h 2207623"/>
              <a:gd name="connsiteX6" fmla="*/ 230395 w 439401"/>
              <a:gd name="connsiteY6" fmla="*/ 522514 h 2207623"/>
              <a:gd name="connsiteX7" fmla="*/ 256521 w 439401"/>
              <a:gd name="connsiteY7" fmla="*/ 613954 h 2207623"/>
              <a:gd name="connsiteX8" fmla="*/ 230395 w 439401"/>
              <a:gd name="connsiteY8" fmla="*/ 653143 h 2207623"/>
              <a:gd name="connsiteX9" fmla="*/ 217332 w 439401"/>
              <a:gd name="connsiteY9" fmla="*/ 692331 h 2207623"/>
              <a:gd name="connsiteX10" fmla="*/ 138955 w 439401"/>
              <a:gd name="connsiteY10" fmla="*/ 744583 h 2207623"/>
              <a:gd name="connsiteX11" fmla="*/ 99767 w 439401"/>
              <a:gd name="connsiteY11" fmla="*/ 783771 h 2207623"/>
              <a:gd name="connsiteX12" fmla="*/ 86704 w 439401"/>
              <a:gd name="connsiteY12" fmla="*/ 822960 h 2207623"/>
              <a:gd name="connsiteX13" fmla="*/ 112830 w 439401"/>
              <a:gd name="connsiteY13" fmla="*/ 862148 h 2207623"/>
              <a:gd name="connsiteX14" fmla="*/ 125892 w 439401"/>
              <a:gd name="connsiteY14" fmla="*/ 901337 h 2207623"/>
              <a:gd name="connsiteX15" fmla="*/ 204270 w 439401"/>
              <a:gd name="connsiteY15" fmla="*/ 940526 h 2207623"/>
              <a:gd name="connsiteX16" fmla="*/ 217332 w 439401"/>
              <a:gd name="connsiteY16" fmla="*/ 992777 h 2207623"/>
              <a:gd name="connsiteX17" fmla="*/ 295710 w 439401"/>
              <a:gd name="connsiteY17" fmla="*/ 1058091 h 2207623"/>
              <a:gd name="connsiteX18" fmla="*/ 321835 w 439401"/>
              <a:gd name="connsiteY18" fmla="*/ 1097280 h 2207623"/>
              <a:gd name="connsiteX19" fmla="*/ 347961 w 439401"/>
              <a:gd name="connsiteY19" fmla="*/ 1240971 h 2207623"/>
              <a:gd name="connsiteX20" fmla="*/ 361024 w 439401"/>
              <a:gd name="connsiteY20" fmla="*/ 1280160 h 2207623"/>
              <a:gd name="connsiteX21" fmla="*/ 321835 w 439401"/>
              <a:gd name="connsiteY21" fmla="*/ 1423851 h 2207623"/>
              <a:gd name="connsiteX22" fmla="*/ 308772 w 439401"/>
              <a:gd name="connsiteY22" fmla="*/ 1489166 h 2207623"/>
              <a:gd name="connsiteX23" fmla="*/ 282647 w 439401"/>
              <a:gd name="connsiteY23" fmla="*/ 1528354 h 2207623"/>
              <a:gd name="connsiteX24" fmla="*/ 269584 w 439401"/>
              <a:gd name="connsiteY24" fmla="*/ 1567543 h 2207623"/>
              <a:gd name="connsiteX25" fmla="*/ 295710 w 439401"/>
              <a:gd name="connsiteY25" fmla="*/ 1619794 h 2207623"/>
              <a:gd name="connsiteX26" fmla="*/ 374087 w 439401"/>
              <a:gd name="connsiteY26" fmla="*/ 1645920 h 2207623"/>
              <a:gd name="connsiteX27" fmla="*/ 387150 w 439401"/>
              <a:gd name="connsiteY27" fmla="*/ 1724297 h 2207623"/>
              <a:gd name="connsiteX28" fmla="*/ 413275 w 439401"/>
              <a:gd name="connsiteY28" fmla="*/ 1776548 h 2207623"/>
              <a:gd name="connsiteX29" fmla="*/ 439401 w 439401"/>
              <a:gd name="connsiteY29" fmla="*/ 1867988 h 2207623"/>
              <a:gd name="connsiteX30" fmla="*/ 400212 w 439401"/>
              <a:gd name="connsiteY30" fmla="*/ 1946366 h 2207623"/>
              <a:gd name="connsiteX31" fmla="*/ 361024 w 439401"/>
              <a:gd name="connsiteY31" fmla="*/ 1972491 h 2207623"/>
              <a:gd name="connsiteX32" fmla="*/ 361024 w 439401"/>
              <a:gd name="connsiteY32" fmla="*/ 2103120 h 2207623"/>
              <a:gd name="connsiteX33" fmla="*/ 400212 w 439401"/>
              <a:gd name="connsiteY33" fmla="*/ 2116183 h 2207623"/>
              <a:gd name="connsiteX34" fmla="*/ 413275 w 439401"/>
              <a:gd name="connsiteY34" fmla="*/ 2207623 h 220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39401" h="2207623">
                <a:moveTo>
                  <a:pt x="21390" y="0"/>
                </a:moveTo>
                <a:cubicBezTo>
                  <a:pt x="17036" y="21771"/>
                  <a:pt x="8327" y="43111"/>
                  <a:pt x="8327" y="65314"/>
                </a:cubicBezTo>
                <a:cubicBezTo>
                  <a:pt x="8327" y="175370"/>
                  <a:pt x="-30801" y="278715"/>
                  <a:pt x="60578" y="339634"/>
                </a:cubicBezTo>
                <a:cubicBezTo>
                  <a:pt x="72035" y="347272"/>
                  <a:pt x="86704" y="348343"/>
                  <a:pt x="99767" y="352697"/>
                </a:cubicBezTo>
                <a:lnTo>
                  <a:pt x="152018" y="431074"/>
                </a:lnTo>
                <a:cubicBezTo>
                  <a:pt x="160727" y="444137"/>
                  <a:pt x="167043" y="459162"/>
                  <a:pt x="178144" y="470263"/>
                </a:cubicBezTo>
                <a:lnTo>
                  <a:pt x="230395" y="522514"/>
                </a:lnTo>
                <a:cubicBezTo>
                  <a:pt x="235297" y="537219"/>
                  <a:pt x="258161" y="602473"/>
                  <a:pt x="256521" y="613954"/>
                </a:cubicBezTo>
                <a:cubicBezTo>
                  <a:pt x="254301" y="629496"/>
                  <a:pt x="237416" y="639101"/>
                  <a:pt x="230395" y="653143"/>
                </a:cubicBezTo>
                <a:cubicBezTo>
                  <a:pt x="224237" y="665459"/>
                  <a:pt x="227068" y="682595"/>
                  <a:pt x="217332" y="692331"/>
                </a:cubicBezTo>
                <a:cubicBezTo>
                  <a:pt x="195129" y="714534"/>
                  <a:pt x="161158" y="722380"/>
                  <a:pt x="138955" y="744583"/>
                </a:cubicBezTo>
                <a:lnTo>
                  <a:pt x="99767" y="783771"/>
                </a:lnTo>
                <a:cubicBezTo>
                  <a:pt x="95413" y="796834"/>
                  <a:pt x="84440" y="809378"/>
                  <a:pt x="86704" y="822960"/>
                </a:cubicBezTo>
                <a:cubicBezTo>
                  <a:pt x="89285" y="838446"/>
                  <a:pt x="105809" y="848106"/>
                  <a:pt x="112830" y="862148"/>
                </a:cubicBezTo>
                <a:cubicBezTo>
                  <a:pt x="118988" y="874464"/>
                  <a:pt x="117290" y="890585"/>
                  <a:pt x="125892" y="901337"/>
                </a:cubicBezTo>
                <a:cubicBezTo>
                  <a:pt x="144308" y="924358"/>
                  <a:pt x="178454" y="931921"/>
                  <a:pt x="204270" y="940526"/>
                </a:cubicBezTo>
                <a:cubicBezTo>
                  <a:pt x="208624" y="957943"/>
                  <a:pt x="208425" y="977189"/>
                  <a:pt x="217332" y="992777"/>
                </a:cubicBezTo>
                <a:cubicBezTo>
                  <a:pt x="232807" y="1019858"/>
                  <a:pt x="270737" y="1041443"/>
                  <a:pt x="295710" y="1058091"/>
                </a:cubicBezTo>
                <a:cubicBezTo>
                  <a:pt x="304418" y="1071154"/>
                  <a:pt x="317522" y="1082184"/>
                  <a:pt x="321835" y="1097280"/>
                </a:cubicBezTo>
                <a:cubicBezTo>
                  <a:pt x="335209" y="1144089"/>
                  <a:pt x="337761" y="1193369"/>
                  <a:pt x="347961" y="1240971"/>
                </a:cubicBezTo>
                <a:cubicBezTo>
                  <a:pt x="350846" y="1254435"/>
                  <a:pt x="356670" y="1267097"/>
                  <a:pt x="361024" y="1280160"/>
                </a:cubicBezTo>
                <a:cubicBezTo>
                  <a:pt x="329436" y="1501270"/>
                  <a:pt x="371705" y="1274243"/>
                  <a:pt x="321835" y="1423851"/>
                </a:cubicBezTo>
                <a:cubicBezTo>
                  <a:pt x="314814" y="1444914"/>
                  <a:pt x="316568" y="1468377"/>
                  <a:pt x="308772" y="1489166"/>
                </a:cubicBezTo>
                <a:cubicBezTo>
                  <a:pt x="303260" y="1503866"/>
                  <a:pt x="289668" y="1514312"/>
                  <a:pt x="282647" y="1528354"/>
                </a:cubicBezTo>
                <a:cubicBezTo>
                  <a:pt x="276489" y="1540670"/>
                  <a:pt x="273938" y="1554480"/>
                  <a:pt x="269584" y="1567543"/>
                </a:cubicBezTo>
                <a:cubicBezTo>
                  <a:pt x="278293" y="1584960"/>
                  <a:pt x="280132" y="1608110"/>
                  <a:pt x="295710" y="1619794"/>
                </a:cubicBezTo>
                <a:cubicBezTo>
                  <a:pt x="317741" y="1636317"/>
                  <a:pt x="355953" y="1625195"/>
                  <a:pt x="374087" y="1645920"/>
                </a:cubicBezTo>
                <a:cubicBezTo>
                  <a:pt x="391528" y="1665853"/>
                  <a:pt x="379539" y="1698928"/>
                  <a:pt x="387150" y="1724297"/>
                </a:cubicBezTo>
                <a:cubicBezTo>
                  <a:pt x="392745" y="1742949"/>
                  <a:pt x="405604" y="1758650"/>
                  <a:pt x="413275" y="1776548"/>
                </a:cubicBezTo>
                <a:cubicBezTo>
                  <a:pt x="424519" y="1802784"/>
                  <a:pt x="432772" y="1841473"/>
                  <a:pt x="439401" y="1867988"/>
                </a:cubicBezTo>
                <a:cubicBezTo>
                  <a:pt x="428777" y="1899861"/>
                  <a:pt x="425535" y="1921043"/>
                  <a:pt x="400212" y="1946366"/>
                </a:cubicBezTo>
                <a:cubicBezTo>
                  <a:pt x="389111" y="1957467"/>
                  <a:pt x="374087" y="1963783"/>
                  <a:pt x="361024" y="1972491"/>
                </a:cubicBezTo>
                <a:cubicBezTo>
                  <a:pt x="344937" y="2020751"/>
                  <a:pt x="331004" y="2043079"/>
                  <a:pt x="361024" y="2103120"/>
                </a:cubicBezTo>
                <a:cubicBezTo>
                  <a:pt x="367182" y="2115436"/>
                  <a:pt x="387149" y="2111829"/>
                  <a:pt x="400212" y="2116183"/>
                </a:cubicBezTo>
                <a:cubicBezTo>
                  <a:pt x="418783" y="2171894"/>
                  <a:pt x="413275" y="2141602"/>
                  <a:pt x="413275" y="2207623"/>
                </a:cubicBezTo>
              </a:path>
            </a:pathLst>
          </a:cu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311970" y="4258491"/>
            <a:ext cx="131245" cy="391886"/>
          </a:xfrm>
          <a:custGeom>
            <a:avLst/>
            <a:gdLst>
              <a:gd name="connsiteX0" fmla="*/ 0 w 131245"/>
              <a:gd name="connsiteY0" fmla="*/ 0 h 391886"/>
              <a:gd name="connsiteX1" fmla="*/ 91440 w 131245"/>
              <a:gd name="connsiteY1" fmla="*/ 78378 h 391886"/>
              <a:gd name="connsiteX2" fmla="*/ 78377 w 131245"/>
              <a:gd name="connsiteY2" fmla="*/ 117566 h 391886"/>
              <a:gd name="connsiteX3" fmla="*/ 91440 w 131245"/>
              <a:gd name="connsiteY3" fmla="*/ 156755 h 391886"/>
              <a:gd name="connsiteX4" fmla="*/ 117566 w 131245"/>
              <a:gd name="connsiteY4" fmla="*/ 195943 h 391886"/>
              <a:gd name="connsiteX5" fmla="*/ 130629 w 131245"/>
              <a:gd name="connsiteY5" fmla="*/ 391886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245" h="391886">
                <a:moveTo>
                  <a:pt x="0" y="0"/>
                </a:moveTo>
                <a:cubicBezTo>
                  <a:pt x="24589" y="14753"/>
                  <a:pt x="84739" y="38167"/>
                  <a:pt x="91440" y="78378"/>
                </a:cubicBezTo>
                <a:cubicBezTo>
                  <a:pt x="93704" y="91960"/>
                  <a:pt x="82731" y="104503"/>
                  <a:pt x="78377" y="117566"/>
                </a:cubicBezTo>
                <a:cubicBezTo>
                  <a:pt x="82731" y="130629"/>
                  <a:pt x="85282" y="144439"/>
                  <a:pt x="91440" y="156755"/>
                </a:cubicBezTo>
                <a:cubicBezTo>
                  <a:pt x="98461" y="170797"/>
                  <a:pt x="113055" y="180906"/>
                  <a:pt x="117566" y="195943"/>
                </a:cubicBezTo>
                <a:cubicBezTo>
                  <a:pt x="135555" y="255907"/>
                  <a:pt x="130629" y="331219"/>
                  <a:pt x="130629" y="391886"/>
                </a:cubicBezTo>
              </a:path>
            </a:pathLst>
          </a:cu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182878" y="4623867"/>
            <a:ext cx="300446" cy="54288"/>
          </a:xfrm>
          <a:custGeom>
            <a:avLst/>
            <a:gdLst>
              <a:gd name="connsiteX0" fmla="*/ 0 w 300446"/>
              <a:gd name="connsiteY0" fmla="*/ 39189 h 54288"/>
              <a:gd name="connsiteX1" fmla="*/ 78377 w 300446"/>
              <a:gd name="connsiteY1" fmla="*/ 52252 h 54288"/>
              <a:gd name="connsiteX2" fmla="*/ 104503 w 300446"/>
              <a:gd name="connsiteY2" fmla="*/ 13063 h 54288"/>
              <a:gd name="connsiteX3" fmla="*/ 143692 w 300446"/>
              <a:gd name="connsiteY3" fmla="*/ 0 h 54288"/>
              <a:gd name="connsiteX4" fmla="*/ 182880 w 300446"/>
              <a:gd name="connsiteY4" fmla="*/ 52252 h 54288"/>
              <a:gd name="connsiteX5" fmla="*/ 235132 w 300446"/>
              <a:gd name="connsiteY5" fmla="*/ 39189 h 54288"/>
              <a:gd name="connsiteX6" fmla="*/ 274320 w 300446"/>
              <a:gd name="connsiteY6" fmla="*/ 13063 h 54288"/>
              <a:gd name="connsiteX7" fmla="*/ 300446 w 300446"/>
              <a:gd name="connsiteY7" fmla="*/ 0 h 5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6" h="54288">
                <a:moveTo>
                  <a:pt x="0" y="39189"/>
                </a:moveTo>
                <a:cubicBezTo>
                  <a:pt x="26126" y="43543"/>
                  <a:pt x="52682" y="58676"/>
                  <a:pt x="78377" y="52252"/>
                </a:cubicBezTo>
                <a:cubicBezTo>
                  <a:pt x="93608" y="48444"/>
                  <a:pt x="92244" y="22871"/>
                  <a:pt x="104503" y="13063"/>
                </a:cubicBezTo>
                <a:cubicBezTo>
                  <a:pt x="115255" y="4461"/>
                  <a:pt x="130629" y="4354"/>
                  <a:pt x="143692" y="0"/>
                </a:cubicBezTo>
                <a:cubicBezTo>
                  <a:pt x="156755" y="17417"/>
                  <a:pt x="162869" y="43676"/>
                  <a:pt x="182880" y="52252"/>
                </a:cubicBezTo>
                <a:cubicBezTo>
                  <a:pt x="199382" y="59324"/>
                  <a:pt x="218630" y="46261"/>
                  <a:pt x="235132" y="39189"/>
                </a:cubicBezTo>
                <a:cubicBezTo>
                  <a:pt x="249562" y="33005"/>
                  <a:pt x="260858" y="21140"/>
                  <a:pt x="274320" y="13063"/>
                </a:cubicBezTo>
                <a:cubicBezTo>
                  <a:pt x="282669" y="8054"/>
                  <a:pt x="291737" y="4354"/>
                  <a:pt x="300446" y="0"/>
                </a:cubicBezTo>
              </a:path>
            </a:pathLst>
          </a:cu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870983" y="3789381"/>
            <a:ext cx="901337" cy="326571"/>
          </a:xfrm>
          <a:custGeom>
            <a:avLst/>
            <a:gdLst>
              <a:gd name="connsiteX0" fmla="*/ 901337 w 901337"/>
              <a:gd name="connsiteY0" fmla="*/ 0 h 326571"/>
              <a:gd name="connsiteX1" fmla="*/ 822960 w 901337"/>
              <a:gd name="connsiteY1" fmla="*/ 52251 h 326571"/>
              <a:gd name="connsiteX2" fmla="*/ 796834 w 901337"/>
              <a:gd name="connsiteY2" fmla="*/ 91440 h 326571"/>
              <a:gd name="connsiteX3" fmla="*/ 731520 w 901337"/>
              <a:gd name="connsiteY3" fmla="*/ 104502 h 326571"/>
              <a:gd name="connsiteX4" fmla="*/ 653143 w 901337"/>
              <a:gd name="connsiteY4" fmla="*/ 169817 h 326571"/>
              <a:gd name="connsiteX5" fmla="*/ 548640 w 901337"/>
              <a:gd name="connsiteY5" fmla="*/ 182880 h 326571"/>
              <a:gd name="connsiteX6" fmla="*/ 535577 w 901337"/>
              <a:gd name="connsiteY6" fmla="*/ 261257 h 326571"/>
              <a:gd name="connsiteX7" fmla="*/ 496389 w 901337"/>
              <a:gd name="connsiteY7" fmla="*/ 248194 h 326571"/>
              <a:gd name="connsiteX8" fmla="*/ 483326 w 901337"/>
              <a:gd name="connsiteY8" fmla="*/ 209005 h 326571"/>
              <a:gd name="connsiteX9" fmla="*/ 431074 w 901337"/>
              <a:gd name="connsiteY9" fmla="*/ 222068 h 326571"/>
              <a:gd name="connsiteX10" fmla="*/ 418011 w 901337"/>
              <a:gd name="connsiteY10" fmla="*/ 274320 h 326571"/>
              <a:gd name="connsiteX11" fmla="*/ 378823 w 901337"/>
              <a:gd name="connsiteY11" fmla="*/ 326571 h 326571"/>
              <a:gd name="connsiteX12" fmla="*/ 300446 w 901337"/>
              <a:gd name="connsiteY12" fmla="*/ 287382 h 326571"/>
              <a:gd name="connsiteX13" fmla="*/ 261257 w 901337"/>
              <a:gd name="connsiteY13" fmla="*/ 274320 h 326571"/>
              <a:gd name="connsiteX14" fmla="*/ 300446 w 901337"/>
              <a:gd name="connsiteY14" fmla="*/ 261257 h 326571"/>
              <a:gd name="connsiteX15" fmla="*/ 313509 w 901337"/>
              <a:gd name="connsiteY15" fmla="*/ 143691 h 326571"/>
              <a:gd name="connsiteX16" fmla="*/ 235131 w 901337"/>
              <a:gd name="connsiteY16" fmla="*/ 130628 h 326571"/>
              <a:gd name="connsiteX17" fmla="*/ 222069 w 901337"/>
              <a:gd name="connsiteY17" fmla="*/ 195942 h 326571"/>
              <a:gd name="connsiteX18" fmla="*/ 156754 w 901337"/>
              <a:gd name="connsiteY18" fmla="*/ 274320 h 326571"/>
              <a:gd name="connsiteX19" fmla="*/ 65314 w 901337"/>
              <a:gd name="connsiteY19" fmla="*/ 261257 h 326571"/>
              <a:gd name="connsiteX20" fmla="*/ 0 w 901337"/>
              <a:gd name="connsiteY20" fmla="*/ 209005 h 32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01337" h="326571">
                <a:moveTo>
                  <a:pt x="901337" y="0"/>
                </a:moveTo>
                <a:cubicBezTo>
                  <a:pt x="875211" y="17417"/>
                  <a:pt x="846590" y="31575"/>
                  <a:pt x="822960" y="52251"/>
                </a:cubicBezTo>
                <a:cubicBezTo>
                  <a:pt x="811145" y="62589"/>
                  <a:pt x="810465" y="83651"/>
                  <a:pt x="796834" y="91440"/>
                </a:cubicBezTo>
                <a:cubicBezTo>
                  <a:pt x="777557" y="102455"/>
                  <a:pt x="753291" y="100148"/>
                  <a:pt x="731520" y="104502"/>
                </a:cubicBezTo>
                <a:cubicBezTo>
                  <a:pt x="716006" y="120016"/>
                  <a:pt x="678148" y="162997"/>
                  <a:pt x="653143" y="169817"/>
                </a:cubicBezTo>
                <a:cubicBezTo>
                  <a:pt x="619275" y="179054"/>
                  <a:pt x="583474" y="178526"/>
                  <a:pt x="548640" y="182880"/>
                </a:cubicBezTo>
                <a:cubicBezTo>
                  <a:pt x="544286" y="209006"/>
                  <a:pt x="552123" y="240575"/>
                  <a:pt x="535577" y="261257"/>
                </a:cubicBezTo>
                <a:cubicBezTo>
                  <a:pt x="526975" y="272009"/>
                  <a:pt x="506125" y="257930"/>
                  <a:pt x="496389" y="248194"/>
                </a:cubicBezTo>
                <a:cubicBezTo>
                  <a:pt x="486653" y="238457"/>
                  <a:pt x="487680" y="222068"/>
                  <a:pt x="483326" y="209005"/>
                </a:cubicBezTo>
                <a:cubicBezTo>
                  <a:pt x="465909" y="213359"/>
                  <a:pt x="443769" y="209373"/>
                  <a:pt x="431074" y="222068"/>
                </a:cubicBezTo>
                <a:cubicBezTo>
                  <a:pt x="418379" y="234763"/>
                  <a:pt x="426040" y="258262"/>
                  <a:pt x="418011" y="274320"/>
                </a:cubicBezTo>
                <a:cubicBezTo>
                  <a:pt x="408275" y="293793"/>
                  <a:pt x="391886" y="309154"/>
                  <a:pt x="378823" y="326571"/>
                </a:cubicBezTo>
                <a:cubicBezTo>
                  <a:pt x="280313" y="293734"/>
                  <a:pt x="401745" y="338031"/>
                  <a:pt x="300446" y="287382"/>
                </a:cubicBezTo>
                <a:cubicBezTo>
                  <a:pt x="288130" y="281224"/>
                  <a:pt x="274320" y="278674"/>
                  <a:pt x="261257" y="274320"/>
                </a:cubicBezTo>
                <a:cubicBezTo>
                  <a:pt x="274320" y="269966"/>
                  <a:pt x="289694" y="269859"/>
                  <a:pt x="300446" y="261257"/>
                </a:cubicBezTo>
                <a:cubicBezTo>
                  <a:pt x="331378" y="236511"/>
                  <a:pt x="345827" y="176009"/>
                  <a:pt x="313509" y="143691"/>
                </a:cubicBezTo>
                <a:cubicBezTo>
                  <a:pt x="294780" y="124962"/>
                  <a:pt x="261257" y="134982"/>
                  <a:pt x="235131" y="130628"/>
                </a:cubicBezTo>
                <a:cubicBezTo>
                  <a:pt x="230777" y="152399"/>
                  <a:pt x="229865" y="175153"/>
                  <a:pt x="222069" y="195942"/>
                </a:cubicBezTo>
                <a:cubicBezTo>
                  <a:pt x="211157" y="225040"/>
                  <a:pt x="177084" y="253990"/>
                  <a:pt x="156754" y="274320"/>
                </a:cubicBezTo>
                <a:cubicBezTo>
                  <a:pt x="126274" y="269966"/>
                  <a:pt x="92229" y="276210"/>
                  <a:pt x="65314" y="261257"/>
                </a:cubicBezTo>
                <a:cubicBezTo>
                  <a:pt x="-49769" y="197321"/>
                  <a:pt x="114418" y="209005"/>
                  <a:pt x="0" y="209005"/>
                </a:cubicBezTo>
              </a:path>
            </a:pathLst>
          </a:cu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9998846" y="4532427"/>
            <a:ext cx="183982" cy="156755"/>
          </a:xfrm>
          <a:custGeom>
            <a:avLst/>
            <a:gdLst>
              <a:gd name="connsiteX0" fmla="*/ 0 w 183982"/>
              <a:gd name="connsiteY0" fmla="*/ 0 h 156755"/>
              <a:gd name="connsiteX1" fmla="*/ 91440 w 183982"/>
              <a:gd name="connsiteY1" fmla="*/ 13063 h 156755"/>
              <a:gd name="connsiteX2" fmla="*/ 104503 w 183982"/>
              <a:gd name="connsiteY2" fmla="*/ 78377 h 156755"/>
              <a:gd name="connsiteX3" fmla="*/ 182880 w 183982"/>
              <a:gd name="connsiteY3" fmla="*/ 156755 h 1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982" h="156755">
                <a:moveTo>
                  <a:pt x="0" y="0"/>
                </a:moveTo>
                <a:cubicBezTo>
                  <a:pt x="30480" y="4354"/>
                  <a:pt x="66808" y="-5411"/>
                  <a:pt x="91440" y="13063"/>
                </a:cubicBezTo>
                <a:cubicBezTo>
                  <a:pt x="109202" y="26384"/>
                  <a:pt x="88803" y="62677"/>
                  <a:pt x="104503" y="78377"/>
                </a:cubicBezTo>
                <a:cubicBezTo>
                  <a:pt x="199404" y="173278"/>
                  <a:pt x="182880" y="36950"/>
                  <a:pt x="182880" y="156755"/>
                </a:cubicBezTo>
              </a:path>
            </a:pathLst>
          </a:cu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192099" y="3292608"/>
            <a:ext cx="718457" cy="731520"/>
          </a:xfrm>
          <a:custGeom>
            <a:avLst/>
            <a:gdLst>
              <a:gd name="connsiteX0" fmla="*/ 0 w 718457"/>
              <a:gd name="connsiteY0" fmla="*/ 13063 h 731520"/>
              <a:gd name="connsiteX1" fmla="*/ 65314 w 718457"/>
              <a:gd name="connsiteY1" fmla="*/ 26126 h 731520"/>
              <a:gd name="connsiteX2" fmla="*/ 182880 w 718457"/>
              <a:gd name="connsiteY2" fmla="*/ 0 h 731520"/>
              <a:gd name="connsiteX3" fmla="*/ 248194 w 718457"/>
              <a:gd name="connsiteY3" fmla="*/ 13063 h 731520"/>
              <a:gd name="connsiteX4" fmla="*/ 274320 w 718457"/>
              <a:gd name="connsiteY4" fmla="*/ 52252 h 731520"/>
              <a:gd name="connsiteX5" fmla="*/ 339634 w 718457"/>
              <a:gd name="connsiteY5" fmla="*/ 130629 h 731520"/>
              <a:gd name="connsiteX6" fmla="*/ 326571 w 718457"/>
              <a:gd name="connsiteY6" fmla="*/ 274320 h 731520"/>
              <a:gd name="connsiteX7" fmla="*/ 313508 w 718457"/>
              <a:gd name="connsiteY7" fmla="*/ 313509 h 731520"/>
              <a:gd name="connsiteX8" fmla="*/ 404948 w 718457"/>
              <a:gd name="connsiteY8" fmla="*/ 444137 h 731520"/>
              <a:gd name="connsiteX9" fmla="*/ 444137 w 718457"/>
              <a:gd name="connsiteY9" fmla="*/ 457200 h 731520"/>
              <a:gd name="connsiteX10" fmla="*/ 600891 w 718457"/>
              <a:gd name="connsiteY10" fmla="*/ 444137 h 731520"/>
              <a:gd name="connsiteX11" fmla="*/ 613954 w 718457"/>
              <a:gd name="connsiteY11" fmla="*/ 483326 h 731520"/>
              <a:gd name="connsiteX12" fmla="*/ 600891 w 718457"/>
              <a:gd name="connsiteY12" fmla="*/ 522515 h 731520"/>
              <a:gd name="connsiteX13" fmla="*/ 587828 w 718457"/>
              <a:gd name="connsiteY13" fmla="*/ 574766 h 731520"/>
              <a:gd name="connsiteX14" fmla="*/ 653142 w 718457"/>
              <a:gd name="connsiteY14" fmla="*/ 653143 h 731520"/>
              <a:gd name="connsiteX15" fmla="*/ 692331 w 718457"/>
              <a:gd name="connsiteY15" fmla="*/ 666206 h 731520"/>
              <a:gd name="connsiteX16" fmla="*/ 718457 w 718457"/>
              <a:gd name="connsiteY16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8457" h="731520">
                <a:moveTo>
                  <a:pt x="0" y="13063"/>
                </a:moveTo>
                <a:cubicBezTo>
                  <a:pt x="21771" y="17417"/>
                  <a:pt x="43111" y="26126"/>
                  <a:pt x="65314" y="26126"/>
                </a:cubicBezTo>
                <a:cubicBezTo>
                  <a:pt x="111293" y="26126"/>
                  <a:pt x="142468" y="13471"/>
                  <a:pt x="182880" y="0"/>
                </a:cubicBezTo>
                <a:cubicBezTo>
                  <a:pt x="204651" y="4354"/>
                  <a:pt x="228917" y="2047"/>
                  <a:pt x="248194" y="13063"/>
                </a:cubicBezTo>
                <a:cubicBezTo>
                  <a:pt x="261825" y="20852"/>
                  <a:pt x="264269" y="40191"/>
                  <a:pt x="274320" y="52252"/>
                </a:cubicBezTo>
                <a:cubicBezTo>
                  <a:pt x="358137" y="152832"/>
                  <a:pt x="274767" y="33329"/>
                  <a:pt x="339634" y="130629"/>
                </a:cubicBezTo>
                <a:cubicBezTo>
                  <a:pt x="335280" y="178526"/>
                  <a:pt x="333373" y="226709"/>
                  <a:pt x="326571" y="274320"/>
                </a:cubicBezTo>
                <a:cubicBezTo>
                  <a:pt x="324624" y="287951"/>
                  <a:pt x="313508" y="299739"/>
                  <a:pt x="313508" y="313509"/>
                </a:cubicBezTo>
                <a:cubicBezTo>
                  <a:pt x="313508" y="364761"/>
                  <a:pt x="359202" y="428888"/>
                  <a:pt x="404948" y="444137"/>
                </a:cubicBezTo>
                <a:lnTo>
                  <a:pt x="444137" y="457200"/>
                </a:lnTo>
                <a:cubicBezTo>
                  <a:pt x="496388" y="452846"/>
                  <a:pt x="549068" y="436164"/>
                  <a:pt x="600891" y="444137"/>
                </a:cubicBezTo>
                <a:cubicBezTo>
                  <a:pt x="614500" y="446231"/>
                  <a:pt x="613954" y="469556"/>
                  <a:pt x="613954" y="483326"/>
                </a:cubicBezTo>
                <a:cubicBezTo>
                  <a:pt x="613954" y="497096"/>
                  <a:pt x="604674" y="509275"/>
                  <a:pt x="600891" y="522515"/>
                </a:cubicBezTo>
                <a:cubicBezTo>
                  <a:pt x="595959" y="539777"/>
                  <a:pt x="592182" y="557349"/>
                  <a:pt x="587828" y="574766"/>
                </a:cubicBezTo>
                <a:cubicBezTo>
                  <a:pt x="607106" y="603682"/>
                  <a:pt x="622969" y="633027"/>
                  <a:pt x="653142" y="653143"/>
                </a:cubicBezTo>
                <a:cubicBezTo>
                  <a:pt x="664599" y="660781"/>
                  <a:pt x="679268" y="661852"/>
                  <a:pt x="692331" y="666206"/>
                </a:cubicBezTo>
                <a:cubicBezTo>
                  <a:pt x="708473" y="714632"/>
                  <a:pt x="699236" y="693079"/>
                  <a:pt x="718457" y="731520"/>
                </a:cubicBezTo>
              </a:path>
            </a:pathLst>
          </a:cu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50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49160" grpId="0"/>
      <p:bldP spid="49161" grpId="0"/>
      <p:bldP spid="13321" grpId="0" animBg="1"/>
      <p:bldP spid="17" grpId="0"/>
      <p:bldP spid="42" grpId="0" animBg="1"/>
      <p:bldP spid="23" grpId="0"/>
      <p:bldP spid="9" grpId="0"/>
      <p:bldP spid="2" grpId="0" animBg="1"/>
      <p:bldP spid="3" grpId="0" animBg="1"/>
      <p:bldP spid="4" grpId="0" animBg="1"/>
      <p:bldP spid="5" grpId="0" animBg="1"/>
      <p:bldP spid="10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Luoc do cac vung kinh te va cac vung kinh te trong diem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863" y="1403127"/>
            <a:ext cx="4217987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Freeform 11"/>
          <p:cNvSpPr>
            <a:spLocks noChangeArrowheads="1"/>
          </p:cNvSpPr>
          <p:nvPr/>
        </p:nvSpPr>
        <p:spPr bwMode="auto">
          <a:xfrm>
            <a:off x="1803306" y="5046114"/>
            <a:ext cx="762000" cy="533400"/>
          </a:xfrm>
          <a:custGeom>
            <a:avLst/>
            <a:gdLst>
              <a:gd name="T0" fmla="*/ 166615 w 839189"/>
              <a:gd name="T1" fmla="*/ 42 h 702623"/>
              <a:gd name="T2" fmla="*/ 172765 w 839189"/>
              <a:gd name="T3" fmla="*/ 1547 h 702623"/>
              <a:gd name="T4" fmla="*/ 181993 w 839189"/>
              <a:gd name="T5" fmla="*/ 2048 h 702623"/>
              <a:gd name="T6" fmla="*/ 191222 w 839189"/>
              <a:gd name="T7" fmla="*/ 2801 h 702623"/>
              <a:gd name="T8" fmla="*/ 194298 w 839189"/>
              <a:gd name="T9" fmla="*/ 3302 h 702623"/>
              <a:gd name="T10" fmla="*/ 185070 w 839189"/>
              <a:gd name="T11" fmla="*/ 4054 h 702623"/>
              <a:gd name="T12" fmla="*/ 181993 w 839189"/>
              <a:gd name="T13" fmla="*/ 5057 h 702623"/>
              <a:gd name="T14" fmla="*/ 191222 w 839189"/>
              <a:gd name="T15" fmla="*/ 5809 h 702623"/>
              <a:gd name="T16" fmla="*/ 200450 w 839189"/>
              <a:gd name="T17" fmla="*/ 6562 h 702623"/>
              <a:gd name="T18" fmla="*/ 203524 w 839189"/>
              <a:gd name="T19" fmla="*/ 7816 h 702623"/>
              <a:gd name="T20" fmla="*/ 206602 w 839189"/>
              <a:gd name="T21" fmla="*/ 9070 h 702623"/>
              <a:gd name="T22" fmla="*/ 212753 w 839189"/>
              <a:gd name="T23" fmla="*/ 11075 h 702623"/>
              <a:gd name="T24" fmla="*/ 212753 w 839189"/>
              <a:gd name="T25" fmla="*/ 12079 h 702623"/>
              <a:gd name="T26" fmla="*/ 212753 w 839189"/>
              <a:gd name="T27" fmla="*/ 12831 h 702623"/>
              <a:gd name="T28" fmla="*/ 185070 w 839189"/>
              <a:gd name="T29" fmla="*/ 14085 h 702623"/>
              <a:gd name="T30" fmla="*/ 172765 w 839189"/>
              <a:gd name="T31" fmla="*/ 14837 h 702623"/>
              <a:gd name="T32" fmla="*/ 151233 w 839189"/>
              <a:gd name="T33" fmla="*/ 14085 h 702623"/>
              <a:gd name="T34" fmla="*/ 138931 w 839189"/>
              <a:gd name="T35" fmla="*/ 13082 h 702623"/>
              <a:gd name="T36" fmla="*/ 117398 w 839189"/>
              <a:gd name="T37" fmla="*/ 14085 h 702623"/>
              <a:gd name="T38" fmla="*/ 105095 w 839189"/>
              <a:gd name="T39" fmla="*/ 13332 h 702623"/>
              <a:gd name="T40" fmla="*/ 105095 w 839189"/>
              <a:gd name="T41" fmla="*/ 12831 h 702623"/>
              <a:gd name="T42" fmla="*/ 95867 w 839189"/>
              <a:gd name="T43" fmla="*/ 12581 h 702623"/>
              <a:gd name="T44" fmla="*/ 83563 w 839189"/>
              <a:gd name="T45" fmla="*/ 12581 h 702623"/>
              <a:gd name="T46" fmla="*/ 83563 w 839189"/>
              <a:gd name="T47" fmla="*/ 11577 h 702623"/>
              <a:gd name="T48" fmla="*/ 80487 w 839189"/>
              <a:gd name="T49" fmla="*/ 10825 h 702623"/>
              <a:gd name="T50" fmla="*/ 71259 w 839189"/>
              <a:gd name="T51" fmla="*/ 10323 h 702623"/>
              <a:gd name="T52" fmla="*/ 58956 w 839189"/>
              <a:gd name="T53" fmla="*/ 10323 h 702623"/>
              <a:gd name="T54" fmla="*/ 46652 w 839189"/>
              <a:gd name="T55" fmla="*/ 10073 h 702623"/>
              <a:gd name="T56" fmla="*/ 37423 w 839189"/>
              <a:gd name="T57" fmla="*/ 9571 h 702623"/>
              <a:gd name="T58" fmla="*/ 25121 w 839189"/>
              <a:gd name="T59" fmla="*/ 8819 h 702623"/>
              <a:gd name="T60" fmla="*/ 12817 w 839189"/>
              <a:gd name="T61" fmla="*/ 8317 h 702623"/>
              <a:gd name="T62" fmla="*/ 6665 w 839189"/>
              <a:gd name="T63" fmla="*/ 7816 h 702623"/>
              <a:gd name="T64" fmla="*/ 3588 w 839189"/>
              <a:gd name="T65" fmla="*/ 7063 h 702623"/>
              <a:gd name="T66" fmla="*/ 3588 w 839189"/>
              <a:gd name="T67" fmla="*/ 6562 h 702623"/>
              <a:gd name="T68" fmla="*/ 514 w 839189"/>
              <a:gd name="T69" fmla="*/ 5057 h 702623"/>
              <a:gd name="T70" fmla="*/ 6665 w 839189"/>
              <a:gd name="T71" fmla="*/ 4806 h 702623"/>
              <a:gd name="T72" fmla="*/ 15892 w 839189"/>
              <a:gd name="T73" fmla="*/ 4304 h 702623"/>
              <a:gd name="T74" fmla="*/ 25121 w 839189"/>
              <a:gd name="T75" fmla="*/ 4054 h 702623"/>
              <a:gd name="T76" fmla="*/ 37423 w 839189"/>
              <a:gd name="T77" fmla="*/ 4304 h 702623"/>
              <a:gd name="T78" fmla="*/ 46652 w 839189"/>
              <a:gd name="T79" fmla="*/ 4556 h 702623"/>
              <a:gd name="T80" fmla="*/ 58956 w 839189"/>
              <a:gd name="T81" fmla="*/ 4556 h 702623"/>
              <a:gd name="T82" fmla="*/ 68183 w 839189"/>
              <a:gd name="T83" fmla="*/ 3803 h 702623"/>
              <a:gd name="T84" fmla="*/ 71259 w 839189"/>
              <a:gd name="T85" fmla="*/ 2550 h 702623"/>
              <a:gd name="T86" fmla="*/ 80487 w 839189"/>
              <a:gd name="T87" fmla="*/ 2550 h 702623"/>
              <a:gd name="T88" fmla="*/ 92791 w 839189"/>
              <a:gd name="T89" fmla="*/ 2550 h 702623"/>
              <a:gd name="T90" fmla="*/ 102019 w 839189"/>
              <a:gd name="T91" fmla="*/ 2550 h 702623"/>
              <a:gd name="T92" fmla="*/ 111247 w 839189"/>
              <a:gd name="T93" fmla="*/ 1797 h 702623"/>
              <a:gd name="T94" fmla="*/ 123551 w 839189"/>
              <a:gd name="T95" fmla="*/ 1547 h 702623"/>
              <a:gd name="T96" fmla="*/ 132778 w 839189"/>
              <a:gd name="T97" fmla="*/ 1296 h 702623"/>
              <a:gd name="T98" fmla="*/ 142006 w 839189"/>
              <a:gd name="T99" fmla="*/ 1296 h 702623"/>
              <a:gd name="T100" fmla="*/ 166615 w 839189"/>
              <a:gd name="T101" fmla="*/ 42 h 70262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39189"/>
              <a:gd name="T154" fmla="*/ 0 h 702623"/>
              <a:gd name="T155" fmla="*/ 839189 w 839189"/>
              <a:gd name="T156" fmla="*/ 702623 h 70262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39189" h="702623">
                <a:moveTo>
                  <a:pt x="643247" y="1979"/>
                </a:moveTo>
                <a:cubicBezTo>
                  <a:pt x="663039" y="3958"/>
                  <a:pt x="657101" y="57397"/>
                  <a:pt x="666997" y="73231"/>
                </a:cubicBezTo>
                <a:cubicBezTo>
                  <a:pt x="676893" y="89065"/>
                  <a:pt x="690748" y="87085"/>
                  <a:pt x="702623" y="96981"/>
                </a:cubicBezTo>
                <a:cubicBezTo>
                  <a:pt x="714498" y="106877"/>
                  <a:pt x="730332" y="122711"/>
                  <a:pt x="738249" y="132607"/>
                </a:cubicBezTo>
                <a:cubicBezTo>
                  <a:pt x="746166" y="142503"/>
                  <a:pt x="754082" y="146462"/>
                  <a:pt x="750124" y="156358"/>
                </a:cubicBezTo>
                <a:cubicBezTo>
                  <a:pt x="746166" y="166254"/>
                  <a:pt x="722415" y="178130"/>
                  <a:pt x="714498" y="191984"/>
                </a:cubicBezTo>
                <a:cubicBezTo>
                  <a:pt x="706581" y="205838"/>
                  <a:pt x="698665" y="225631"/>
                  <a:pt x="702623" y="239485"/>
                </a:cubicBezTo>
                <a:cubicBezTo>
                  <a:pt x="706581" y="253339"/>
                  <a:pt x="738249" y="275111"/>
                  <a:pt x="738249" y="275111"/>
                </a:cubicBezTo>
                <a:cubicBezTo>
                  <a:pt x="750124" y="286986"/>
                  <a:pt x="765958" y="294903"/>
                  <a:pt x="773875" y="310737"/>
                </a:cubicBezTo>
                <a:cubicBezTo>
                  <a:pt x="781792" y="326571"/>
                  <a:pt x="785750" y="370114"/>
                  <a:pt x="785750" y="370114"/>
                </a:cubicBezTo>
                <a:cubicBezTo>
                  <a:pt x="789708" y="389906"/>
                  <a:pt x="791688" y="403761"/>
                  <a:pt x="797626" y="429491"/>
                </a:cubicBezTo>
                <a:cubicBezTo>
                  <a:pt x="803564" y="455221"/>
                  <a:pt x="817418" y="500743"/>
                  <a:pt x="821376" y="524493"/>
                </a:cubicBezTo>
                <a:cubicBezTo>
                  <a:pt x="825334" y="548243"/>
                  <a:pt x="821376" y="571994"/>
                  <a:pt x="821376" y="571994"/>
                </a:cubicBezTo>
                <a:cubicBezTo>
                  <a:pt x="821376" y="585848"/>
                  <a:pt x="839189" y="591786"/>
                  <a:pt x="821376" y="607620"/>
                </a:cubicBezTo>
                <a:cubicBezTo>
                  <a:pt x="803563" y="623454"/>
                  <a:pt x="740228" y="651163"/>
                  <a:pt x="714498" y="666997"/>
                </a:cubicBezTo>
                <a:cubicBezTo>
                  <a:pt x="688768" y="682831"/>
                  <a:pt x="688768" y="702623"/>
                  <a:pt x="666997" y="702623"/>
                </a:cubicBezTo>
                <a:cubicBezTo>
                  <a:pt x="645226" y="702623"/>
                  <a:pt x="605641" y="680852"/>
                  <a:pt x="583870" y="666997"/>
                </a:cubicBezTo>
                <a:cubicBezTo>
                  <a:pt x="562099" y="653143"/>
                  <a:pt x="558140" y="619496"/>
                  <a:pt x="536369" y="619496"/>
                </a:cubicBezTo>
                <a:cubicBezTo>
                  <a:pt x="514598" y="619496"/>
                  <a:pt x="475013" y="665018"/>
                  <a:pt x="453241" y="666997"/>
                </a:cubicBezTo>
                <a:cubicBezTo>
                  <a:pt x="431470" y="668976"/>
                  <a:pt x="413657" y="641267"/>
                  <a:pt x="405740" y="631371"/>
                </a:cubicBezTo>
                <a:cubicBezTo>
                  <a:pt x="397823" y="621475"/>
                  <a:pt x="411678" y="613558"/>
                  <a:pt x="405740" y="607620"/>
                </a:cubicBezTo>
                <a:cubicBezTo>
                  <a:pt x="399802" y="601682"/>
                  <a:pt x="383968" y="597724"/>
                  <a:pt x="370114" y="595745"/>
                </a:cubicBezTo>
                <a:cubicBezTo>
                  <a:pt x="356260" y="593766"/>
                  <a:pt x="330530" y="603662"/>
                  <a:pt x="322613" y="595745"/>
                </a:cubicBezTo>
                <a:cubicBezTo>
                  <a:pt x="314696" y="587828"/>
                  <a:pt x="324592" y="562099"/>
                  <a:pt x="322613" y="548244"/>
                </a:cubicBezTo>
                <a:cubicBezTo>
                  <a:pt x="320634" y="534389"/>
                  <a:pt x="318654" y="522514"/>
                  <a:pt x="310737" y="512618"/>
                </a:cubicBezTo>
                <a:cubicBezTo>
                  <a:pt x="302820" y="502722"/>
                  <a:pt x="288965" y="492825"/>
                  <a:pt x="275111" y="488867"/>
                </a:cubicBezTo>
                <a:cubicBezTo>
                  <a:pt x="261257" y="484909"/>
                  <a:pt x="243444" y="490846"/>
                  <a:pt x="227610" y="488867"/>
                </a:cubicBezTo>
                <a:cubicBezTo>
                  <a:pt x="211776" y="486888"/>
                  <a:pt x="193964" y="482930"/>
                  <a:pt x="180109" y="476992"/>
                </a:cubicBezTo>
                <a:cubicBezTo>
                  <a:pt x="166255" y="471054"/>
                  <a:pt x="158338" y="463137"/>
                  <a:pt x="144483" y="453241"/>
                </a:cubicBezTo>
                <a:cubicBezTo>
                  <a:pt x="130629" y="443345"/>
                  <a:pt x="112816" y="427511"/>
                  <a:pt x="96982" y="417615"/>
                </a:cubicBezTo>
                <a:cubicBezTo>
                  <a:pt x="81148" y="407719"/>
                  <a:pt x="61355" y="401782"/>
                  <a:pt x="49480" y="393865"/>
                </a:cubicBezTo>
                <a:cubicBezTo>
                  <a:pt x="37605" y="385948"/>
                  <a:pt x="31668" y="380010"/>
                  <a:pt x="25730" y="370114"/>
                </a:cubicBezTo>
                <a:cubicBezTo>
                  <a:pt x="19792" y="360218"/>
                  <a:pt x="15833" y="344384"/>
                  <a:pt x="13854" y="334488"/>
                </a:cubicBezTo>
                <a:cubicBezTo>
                  <a:pt x="11875" y="324592"/>
                  <a:pt x="15833" y="326571"/>
                  <a:pt x="13854" y="310737"/>
                </a:cubicBezTo>
                <a:cubicBezTo>
                  <a:pt x="11875" y="294903"/>
                  <a:pt x="0" y="253340"/>
                  <a:pt x="1979" y="239485"/>
                </a:cubicBezTo>
                <a:cubicBezTo>
                  <a:pt x="3958" y="225630"/>
                  <a:pt x="15834" y="233548"/>
                  <a:pt x="25730" y="227610"/>
                </a:cubicBezTo>
                <a:cubicBezTo>
                  <a:pt x="35626" y="221672"/>
                  <a:pt x="49481" y="209797"/>
                  <a:pt x="61356" y="203859"/>
                </a:cubicBezTo>
                <a:cubicBezTo>
                  <a:pt x="73231" y="197921"/>
                  <a:pt x="83128" y="191984"/>
                  <a:pt x="96982" y="191984"/>
                </a:cubicBezTo>
                <a:cubicBezTo>
                  <a:pt x="110836" y="191984"/>
                  <a:pt x="130629" y="199901"/>
                  <a:pt x="144483" y="203859"/>
                </a:cubicBezTo>
                <a:cubicBezTo>
                  <a:pt x="158337" y="207817"/>
                  <a:pt x="166254" y="213756"/>
                  <a:pt x="180109" y="215735"/>
                </a:cubicBezTo>
                <a:cubicBezTo>
                  <a:pt x="193964" y="217714"/>
                  <a:pt x="213756" y="221673"/>
                  <a:pt x="227610" y="215735"/>
                </a:cubicBezTo>
                <a:cubicBezTo>
                  <a:pt x="241465" y="209797"/>
                  <a:pt x="255319" y="195943"/>
                  <a:pt x="263236" y="180109"/>
                </a:cubicBezTo>
                <a:cubicBezTo>
                  <a:pt x="271153" y="164275"/>
                  <a:pt x="267194" y="130628"/>
                  <a:pt x="275111" y="120732"/>
                </a:cubicBezTo>
                <a:cubicBezTo>
                  <a:pt x="283028" y="110836"/>
                  <a:pt x="310737" y="120732"/>
                  <a:pt x="310737" y="120732"/>
                </a:cubicBezTo>
                <a:lnTo>
                  <a:pt x="358239" y="120732"/>
                </a:lnTo>
                <a:cubicBezTo>
                  <a:pt x="372094" y="120732"/>
                  <a:pt x="381990" y="126670"/>
                  <a:pt x="393865" y="120732"/>
                </a:cubicBezTo>
                <a:cubicBezTo>
                  <a:pt x="405740" y="114794"/>
                  <a:pt x="415637" y="93023"/>
                  <a:pt x="429491" y="85106"/>
                </a:cubicBezTo>
                <a:cubicBezTo>
                  <a:pt x="443345" y="77189"/>
                  <a:pt x="463138" y="77189"/>
                  <a:pt x="476992" y="73231"/>
                </a:cubicBezTo>
                <a:cubicBezTo>
                  <a:pt x="490846" y="69273"/>
                  <a:pt x="500743" y="63334"/>
                  <a:pt x="512618" y="61355"/>
                </a:cubicBezTo>
                <a:cubicBezTo>
                  <a:pt x="524493" y="59376"/>
                  <a:pt x="532410" y="69272"/>
                  <a:pt x="548244" y="61355"/>
                </a:cubicBezTo>
                <a:cubicBezTo>
                  <a:pt x="564078" y="53438"/>
                  <a:pt x="623455" y="0"/>
                  <a:pt x="643247" y="1979"/>
                </a:cubicBezTo>
                <a:close/>
              </a:path>
            </a:pathLst>
          </a:cu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716" y="844004"/>
            <a:ext cx="7633449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VỊ TRÍ ĐỊA LÍ VÀ GIỚI HẠN LÃNH THỔ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199" y="6374012"/>
            <a:ext cx="4242841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Lược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đồ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vùng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kinh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tế</a:t>
            </a:r>
            <a:endParaRPr lang="en-US" alt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9" descr="hinh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52" y="1420782"/>
            <a:ext cx="5903261" cy="492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449913" y="6343064"/>
            <a:ext cx="5875388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vực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 Á</a:t>
            </a:r>
          </a:p>
        </p:txBody>
      </p:sp>
      <p:sp>
        <p:nvSpPr>
          <p:cNvPr id="11" name="Line 31"/>
          <p:cNvSpPr>
            <a:spLocks noChangeShapeType="1"/>
          </p:cNvSpPr>
          <p:nvPr/>
        </p:nvSpPr>
        <p:spPr bwMode="auto">
          <a:xfrm flipH="1" flipV="1">
            <a:off x="6200547" y="3622744"/>
            <a:ext cx="74048" cy="2082604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5095153" y="2792027"/>
            <a:ext cx="1087263" cy="807972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>
            <a:off x="5446059" y="3192076"/>
            <a:ext cx="782446" cy="508543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>
            <a:off x="5802489" y="2613570"/>
            <a:ext cx="409412" cy="962486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5"/>
          <p:cNvSpPr>
            <a:spLocks noChangeShapeType="1"/>
          </p:cNvSpPr>
          <p:nvPr/>
        </p:nvSpPr>
        <p:spPr bwMode="auto">
          <a:xfrm>
            <a:off x="6200548" y="2375905"/>
            <a:ext cx="69959" cy="1212571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6"/>
          <p:cNvSpPr>
            <a:spLocks noChangeShapeType="1"/>
          </p:cNvSpPr>
          <p:nvPr/>
        </p:nvSpPr>
        <p:spPr bwMode="auto">
          <a:xfrm flipV="1">
            <a:off x="5633225" y="3677558"/>
            <a:ext cx="518794" cy="917691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37"/>
          <p:cNvSpPr>
            <a:spLocks noChangeShapeType="1"/>
          </p:cNvSpPr>
          <p:nvPr/>
        </p:nvSpPr>
        <p:spPr bwMode="auto">
          <a:xfrm flipH="1" flipV="1">
            <a:off x="6241083" y="3611479"/>
            <a:ext cx="1017973" cy="761464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8"/>
          <p:cNvSpPr>
            <a:spLocks noChangeShapeType="1"/>
          </p:cNvSpPr>
          <p:nvPr/>
        </p:nvSpPr>
        <p:spPr bwMode="auto">
          <a:xfrm flipH="1">
            <a:off x="6321775" y="3107271"/>
            <a:ext cx="1707395" cy="505173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9"/>
          <p:cNvSpPr>
            <a:spLocks noChangeShapeType="1"/>
          </p:cNvSpPr>
          <p:nvPr/>
        </p:nvSpPr>
        <p:spPr bwMode="auto">
          <a:xfrm flipV="1">
            <a:off x="5895909" y="3667233"/>
            <a:ext cx="284369" cy="1106473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40"/>
          <p:cNvSpPr>
            <a:spLocks noChangeShapeType="1"/>
          </p:cNvSpPr>
          <p:nvPr/>
        </p:nvSpPr>
        <p:spPr bwMode="auto">
          <a:xfrm flipH="1" flipV="1">
            <a:off x="6205196" y="3642034"/>
            <a:ext cx="2481603" cy="2409142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41"/>
          <p:cNvSpPr>
            <a:spLocks noChangeArrowheads="1"/>
          </p:cNvSpPr>
          <p:nvPr/>
        </p:nvSpPr>
        <p:spPr bwMode="auto">
          <a:xfrm flipV="1">
            <a:off x="6144026" y="3590364"/>
            <a:ext cx="135749" cy="10334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5537772" y="3618980"/>
            <a:ext cx="22886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00CC"/>
                </a:solidFill>
                <a:latin typeface=".VnTime" panose="020B7200000000000000" pitchFamily="34" charset="0"/>
              </a:rPr>
              <a:t>TP </a:t>
            </a:r>
            <a:r>
              <a:rPr lang="en-US" altLang="en-US" sz="1600" dirty="0" err="1">
                <a:solidFill>
                  <a:srgbClr val="0000CC"/>
                </a:solidFill>
                <a:latin typeface=".VnTime" panose="020B7200000000000000" pitchFamily="34" charset="0"/>
              </a:rPr>
              <a:t>Hồ</a:t>
            </a:r>
            <a:r>
              <a:rPr lang="en-US" altLang="en-US" sz="1600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1600" dirty="0" err="1">
                <a:solidFill>
                  <a:srgbClr val="0000CC"/>
                </a:solidFill>
                <a:latin typeface=".VnTime" panose="020B7200000000000000" pitchFamily="34" charset="0"/>
              </a:rPr>
              <a:t>Ch</a:t>
            </a:r>
            <a:r>
              <a:rPr lang="en-US" altLang="en-US" sz="1600" dirty="0" err="1">
                <a:solidFill>
                  <a:srgbClr val="0000CC"/>
                </a:solidFill>
                <a:latin typeface="Arial" panose="020B0604020202020204" pitchFamily="34" charset="0"/>
              </a:rPr>
              <a:t>í</a:t>
            </a:r>
            <a:r>
              <a:rPr lang="en-US" altLang="en-US" sz="1600" dirty="0">
                <a:solidFill>
                  <a:srgbClr val="0000CC"/>
                </a:solidFill>
                <a:latin typeface=".VnTime" panose="020B7200000000000000" pitchFamily="34" charset="0"/>
              </a:rPr>
              <a:t> Minh</a:t>
            </a:r>
          </a:p>
        </p:txBody>
      </p:sp>
      <p:sp>
        <p:nvSpPr>
          <p:cNvPr id="27" name="AutoShape 43"/>
          <p:cNvSpPr>
            <a:spLocks noChangeArrowheads="1"/>
          </p:cNvSpPr>
          <p:nvPr/>
        </p:nvSpPr>
        <p:spPr bwMode="auto">
          <a:xfrm>
            <a:off x="6125549" y="2272209"/>
            <a:ext cx="109457" cy="19292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>
              <a:latin typeface="Arial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0528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78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394444" y="1421012"/>
            <a:ext cx="117975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4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nhiều thuận lợi cho phát triển kinh tế, giao lưu với các vùng xung quanh và với quốc tế.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716" y="897792"/>
            <a:ext cx="771413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VỊ TRÍ ĐỊA LÍ VÀ GIỚI HẠN LÃNH THỔ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0590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716" y="897792"/>
            <a:ext cx="980739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ĐIỀU KIỆN TỰ NHIÊN VÀ TÀI NGUYÊN THIÊN NHIÊN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670" y="1344637"/>
            <a:ext cx="1905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971" y="1612309"/>
            <a:ext cx="4592507" cy="35194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57719" y="4886742"/>
            <a:ext cx="47531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Atlat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613038" y="1657829"/>
            <a:ext cx="1331259" cy="1803427"/>
          </a:xfrm>
          <a:custGeom>
            <a:avLst/>
            <a:gdLst>
              <a:gd name="connsiteX0" fmla="*/ 1156447 w 1465729"/>
              <a:gd name="connsiteY0" fmla="*/ 4609 h 2048562"/>
              <a:gd name="connsiteX1" fmla="*/ 1102659 w 1465729"/>
              <a:gd name="connsiteY1" fmla="*/ 71844 h 2048562"/>
              <a:gd name="connsiteX2" fmla="*/ 1062317 w 1465729"/>
              <a:gd name="connsiteY2" fmla="*/ 165973 h 2048562"/>
              <a:gd name="connsiteX3" fmla="*/ 1021976 w 1465729"/>
              <a:gd name="connsiteY3" fmla="*/ 179420 h 2048562"/>
              <a:gd name="connsiteX4" fmla="*/ 927847 w 1465729"/>
              <a:gd name="connsiteY4" fmla="*/ 192867 h 2048562"/>
              <a:gd name="connsiteX5" fmla="*/ 887506 w 1465729"/>
              <a:gd name="connsiteY5" fmla="*/ 206314 h 2048562"/>
              <a:gd name="connsiteX6" fmla="*/ 860612 w 1465729"/>
              <a:gd name="connsiteY6" fmla="*/ 233209 h 2048562"/>
              <a:gd name="connsiteX7" fmla="*/ 753035 w 1465729"/>
              <a:gd name="connsiteY7" fmla="*/ 246656 h 2048562"/>
              <a:gd name="connsiteX8" fmla="*/ 672353 w 1465729"/>
              <a:gd name="connsiteY8" fmla="*/ 313891 h 2048562"/>
              <a:gd name="connsiteX9" fmla="*/ 524435 w 1465729"/>
              <a:gd name="connsiteY9" fmla="*/ 340785 h 2048562"/>
              <a:gd name="connsiteX10" fmla="*/ 537882 w 1465729"/>
              <a:gd name="connsiteY10" fmla="*/ 381126 h 2048562"/>
              <a:gd name="connsiteX11" fmla="*/ 510988 w 1465729"/>
              <a:gd name="connsiteY11" fmla="*/ 421467 h 2048562"/>
              <a:gd name="connsiteX12" fmla="*/ 497541 w 1465729"/>
              <a:gd name="connsiteY12" fmla="*/ 461809 h 2048562"/>
              <a:gd name="connsiteX13" fmla="*/ 443753 w 1465729"/>
              <a:gd name="connsiteY13" fmla="*/ 609726 h 2048562"/>
              <a:gd name="connsiteX14" fmla="*/ 403412 w 1465729"/>
              <a:gd name="connsiteY14" fmla="*/ 623173 h 2048562"/>
              <a:gd name="connsiteX15" fmla="*/ 282388 w 1465729"/>
              <a:gd name="connsiteY15" fmla="*/ 609726 h 2048562"/>
              <a:gd name="connsiteX16" fmla="*/ 255494 w 1465729"/>
              <a:gd name="connsiteY16" fmla="*/ 569385 h 2048562"/>
              <a:gd name="connsiteX17" fmla="*/ 201706 w 1465729"/>
              <a:gd name="connsiteY17" fmla="*/ 555938 h 2048562"/>
              <a:gd name="connsiteX18" fmla="*/ 161365 w 1465729"/>
              <a:gd name="connsiteY18" fmla="*/ 542491 h 2048562"/>
              <a:gd name="connsiteX19" fmla="*/ 53788 w 1465729"/>
              <a:gd name="connsiteY19" fmla="*/ 636620 h 2048562"/>
              <a:gd name="connsiteX20" fmla="*/ 0 w 1465729"/>
              <a:gd name="connsiteY20" fmla="*/ 650067 h 2048562"/>
              <a:gd name="connsiteX21" fmla="*/ 13447 w 1465729"/>
              <a:gd name="connsiteY21" fmla="*/ 771091 h 2048562"/>
              <a:gd name="connsiteX22" fmla="*/ 40341 w 1465729"/>
              <a:gd name="connsiteY22" fmla="*/ 811432 h 2048562"/>
              <a:gd name="connsiteX23" fmla="*/ 94129 w 1465729"/>
              <a:gd name="connsiteY23" fmla="*/ 932456 h 2048562"/>
              <a:gd name="connsiteX24" fmla="*/ 107576 w 1465729"/>
              <a:gd name="connsiteY24" fmla="*/ 1147609 h 2048562"/>
              <a:gd name="connsiteX25" fmla="*/ 228600 w 1465729"/>
              <a:gd name="connsiteY25" fmla="*/ 1214844 h 2048562"/>
              <a:gd name="connsiteX26" fmla="*/ 349623 w 1465729"/>
              <a:gd name="connsiteY26" fmla="*/ 1268632 h 2048562"/>
              <a:gd name="connsiteX27" fmla="*/ 430306 w 1465729"/>
              <a:gd name="connsiteY27" fmla="*/ 1295526 h 2048562"/>
              <a:gd name="connsiteX28" fmla="*/ 470647 w 1465729"/>
              <a:gd name="connsiteY28" fmla="*/ 1322420 h 2048562"/>
              <a:gd name="connsiteX29" fmla="*/ 484094 w 1465729"/>
              <a:gd name="connsiteY29" fmla="*/ 1376209 h 2048562"/>
              <a:gd name="connsiteX30" fmla="*/ 591670 w 1465729"/>
              <a:gd name="connsiteY30" fmla="*/ 1416550 h 2048562"/>
              <a:gd name="connsiteX31" fmla="*/ 605117 w 1465729"/>
              <a:gd name="connsiteY31" fmla="*/ 1456891 h 2048562"/>
              <a:gd name="connsiteX32" fmla="*/ 551329 w 1465729"/>
              <a:gd name="connsiteY32" fmla="*/ 1537573 h 2048562"/>
              <a:gd name="connsiteX33" fmla="*/ 537882 w 1465729"/>
              <a:gd name="connsiteY33" fmla="*/ 1577914 h 2048562"/>
              <a:gd name="connsiteX34" fmla="*/ 591670 w 1465729"/>
              <a:gd name="connsiteY34" fmla="*/ 1645150 h 2048562"/>
              <a:gd name="connsiteX35" fmla="*/ 658906 w 1465729"/>
              <a:gd name="connsiteY35" fmla="*/ 1712385 h 2048562"/>
              <a:gd name="connsiteX36" fmla="*/ 739588 w 1465729"/>
              <a:gd name="connsiteY36" fmla="*/ 1739279 h 2048562"/>
              <a:gd name="connsiteX37" fmla="*/ 766482 w 1465729"/>
              <a:gd name="connsiteY37" fmla="*/ 1793067 h 2048562"/>
              <a:gd name="connsiteX38" fmla="*/ 793376 w 1465729"/>
              <a:gd name="connsiteY38" fmla="*/ 1981326 h 2048562"/>
              <a:gd name="connsiteX39" fmla="*/ 820270 w 1465729"/>
              <a:gd name="connsiteY39" fmla="*/ 2035114 h 2048562"/>
              <a:gd name="connsiteX40" fmla="*/ 860612 w 1465729"/>
              <a:gd name="connsiteY40" fmla="*/ 2048562 h 2048562"/>
              <a:gd name="connsiteX41" fmla="*/ 941294 w 1465729"/>
              <a:gd name="connsiteY41" fmla="*/ 2035114 h 2048562"/>
              <a:gd name="connsiteX42" fmla="*/ 981635 w 1465729"/>
              <a:gd name="connsiteY42" fmla="*/ 1914091 h 2048562"/>
              <a:gd name="connsiteX43" fmla="*/ 1102659 w 1465729"/>
              <a:gd name="connsiteY43" fmla="*/ 1873750 h 2048562"/>
              <a:gd name="connsiteX44" fmla="*/ 1116106 w 1465729"/>
              <a:gd name="connsiteY44" fmla="*/ 1927538 h 2048562"/>
              <a:gd name="connsiteX45" fmla="*/ 1129553 w 1465729"/>
              <a:gd name="connsiteY45" fmla="*/ 1994773 h 2048562"/>
              <a:gd name="connsiteX46" fmla="*/ 1250576 w 1465729"/>
              <a:gd name="connsiteY46" fmla="*/ 1981326 h 2048562"/>
              <a:gd name="connsiteX47" fmla="*/ 1317812 w 1465729"/>
              <a:gd name="connsiteY47" fmla="*/ 1940985 h 2048562"/>
              <a:gd name="connsiteX48" fmla="*/ 1358153 w 1465729"/>
              <a:gd name="connsiteY48" fmla="*/ 1914091 h 2048562"/>
              <a:gd name="connsiteX49" fmla="*/ 1465729 w 1465729"/>
              <a:gd name="connsiteY49" fmla="*/ 1793067 h 2048562"/>
              <a:gd name="connsiteX50" fmla="*/ 1452282 w 1465729"/>
              <a:gd name="connsiteY50" fmla="*/ 1752726 h 2048562"/>
              <a:gd name="connsiteX51" fmla="*/ 1425388 w 1465729"/>
              <a:gd name="connsiteY51" fmla="*/ 1645150 h 2048562"/>
              <a:gd name="connsiteX52" fmla="*/ 1438835 w 1465729"/>
              <a:gd name="connsiteY52" fmla="*/ 1510679 h 2048562"/>
              <a:gd name="connsiteX53" fmla="*/ 1465729 w 1465729"/>
              <a:gd name="connsiteY53" fmla="*/ 1416550 h 2048562"/>
              <a:gd name="connsiteX54" fmla="*/ 1452282 w 1465729"/>
              <a:gd name="connsiteY54" fmla="*/ 1362762 h 2048562"/>
              <a:gd name="connsiteX55" fmla="*/ 1385047 w 1465729"/>
              <a:gd name="connsiteY55" fmla="*/ 1322420 h 2048562"/>
              <a:gd name="connsiteX56" fmla="*/ 1331259 w 1465729"/>
              <a:gd name="connsiteY56" fmla="*/ 1308973 h 2048562"/>
              <a:gd name="connsiteX57" fmla="*/ 1304365 w 1465729"/>
              <a:gd name="connsiteY57" fmla="*/ 1268632 h 2048562"/>
              <a:gd name="connsiteX58" fmla="*/ 1371600 w 1465729"/>
              <a:gd name="connsiteY58" fmla="*/ 1187950 h 2048562"/>
              <a:gd name="connsiteX59" fmla="*/ 1385047 w 1465729"/>
              <a:gd name="connsiteY59" fmla="*/ 1134162 h 2048562"/>
              <a:gd name="connsiteX60" fmla="*/ 1411941 w 1465729"/>
              <a:gd name="connsiteY60" fmla="*/ 1107267 h 2048562"/>
              <a:gd name="connsiteX61" fmla="*/ 1438835 w 1465729"/>
              <a:gd name="connsiteY61" fmla="*/ 1026585 h 2048562"/>
              <a:gd name="connsiteX62" fmla="*/ 1425388 w 1465729"/>
              <a:gd name="connsiteY62" fmla="*/ 919009 h 2048562"/>
              <a:gd name="connsiteX63" fmla="*/ 1331259 w 1465729"/>
              <a:gd name="connsiteY63" fmla="*/ 905562 h 2048562"/>
              <a:gd name="connsiteX64" fmla="*/ 1290917 w 1465729"/>
              <a:gd name="connsiteY64" fmla="*/ 744197 h 2048562"/>
              <a:gd name="connsiteX65" fmla="*/ 1210235 w 1465729"/>
              <a:gd name="connsiteY65" fmla="*/ 730750 h 2048562"/>
              <a:gd name="connsiteX66" fmla="*/ 1237129 w 1465729"/>
              <a:gd name="connsiteY66" fmla="*/ 609726 h 2048562"/>
              <a:gd name="connsiteX67" fmla="*/ 1277470 w 1465729"/>
              <a:gd name="connsiteY67" fmla="*/ 582832 h 2048562"/>
              <a:gd name="connsiteX68" fmla="*/ 1304365 w 1465729"/>
              <a:gd name="connsiteY68" fmla="*/ 542491 h 2048562"/>
              <a:gd name="connsiteX69" fmla="*/ 1344706 w 1465729"/>
              <a:gd name="connsiteY69" fmla="*/ 502150 h 2048562"/>
              <a:gd name="connsiteX70" fmla="*/ 1290917 w 1465729"/>
              <a:gd name="connsiteY70" fmla="*/ 367679 h 2048562"/>
              <a:gd name="connsiteX71" fmla="*/ 1250576 w 1465729"/>
              <a:gd name="connsiteY71" fmla="*/ 340785 h 2048562"/>
              <a:gd name="connsiteX72" fmla="*/ 1210235 w 1465729"/>
              <a:gd name="connsiteY72" fmla="*/ 300444 h 2048562"/>
              <a:gd name="connsiteX73" fmla="*/ 1183341 w 1465729"/>
              <a:gd name="connsiteY73" fmla="*/ 206314 h 2048562"/>
              <a:gd name="connsiteX74" fmla="*/ 1156447 w 1465729"/>
              <a:gd name="connsiteY74" fmla="*/ 4609 h 204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465729" h="2048562">
                <a:moveTo>
                  <a:pt x="1156447" y="4609"/>
                </a:moveTo>
                <a:cubicBezTo>
                  <a:pt x="1143000" y="-17803"/>
                  <a:pt x="1117870" y="47506"/>
                  <a:pt x="1102659" y="71844"/>
                </a:cubicBezTo>
                <a:cubicBezTo>
                  <a:pt x="1075870" y="114706"/>
                  <a:pt x="1105455" y="122836"/>
                  <a:pt x="1062317" y="165973"/>
                </a:cubicBezTo>
                <a:cubicBezTo>
                  <a:pt x="1052294" y="175996"/>
                  <a:pt x="1035875" y="176640"/>
                  <a:pt x="1021976" y="179420"/>
                </a:cubicBezTo>
                <a:cubicBezTo>
                  <a:pt x="990897" y="185636"/>
                  <a:pt x="959223" y="188385"/>
                  <a:pt x="927847" y="192867"/>
                </a:cubicBezTo>
                <a:cubicBezTo>
                  <a:pt x="914400" y="197349"/>
                  <a:pt x="899660" y="199021"/>
                  <a:pt x="887506" y="206314"/>
                </a:cubicBezTo>
                <a:cubicBezTo>
                  <a:pt x="876635" y="212837"/>
                  <a:pt x="872755" y="229566"/>
                  <a:pt x="860612" y="233209"/>
                </a:cubicBezTo>
                <a:cubicBezTo>
                  <a:pt x="825998" y="243593"/>
                  <a:pt x="788894" y="242174"/>
                  <a:pt x="753035" y="246656"/>
                </a:cubicBezTo>
                <a:cubicBezTo>
                  <a:pt x="728803" y="270888"/>
                  <a:pt x="705115" y="299850"/>
                  <a:pt x="672353" y="313891"/>
                </a:cubicBezTo>
                <a:cubicBezTo>
                  <a:pt x="640651" y="327477"/>
                  <a:pt x="546248" y="337669"/>
                  <a:pt x="524435" y="340785"/>
                </a:cubicBezTo>
                <a:cubicBezTo>
                  <a:pt x="528917" y="354232"/>
                  <a:pt x="540212" y="367144"/>
                  <a:pt x="537882" y="381126"/>
                </a:cubicBezTo>
                <a:cubicBezTo>
                  <a:pt x="535225" y="397067"/>
                  <a:pt x="518215" y="407012"/>
                  <a:pt x="510988" y="421467"/>
                </a:cubicBezTo>
                <a:cubicBezTo>
                  <a:pt x="504649" y="434145"/>
                  <a:pt x="502023" y="448362"/>
                  <a:pt x="497541" y="461809"/>
                </a:cubicBezTo>
                <a:cubicBezTo>
                  <a:pt x="485959" y="566047"/>
                  <a:pt x="516413" y="573396"/>
                  <a:pt x="443753" y="609726"/>
                </a:cubicBezTo>
                <a:cubicBezTo>
                  <a:pt x="431075" y="616065"/>
                  <a:pt x="416859" y="618691"/>
                  <a:pt x="403412" y="623173"/>
                </a:cubicBezTo>
                <a:cubicBezTo>
                  <a:pt x="363071" y="618691"/>
                  <a:pt x="320534" y="623597"/>
                  <a:pt x="282388" y="609726"/>
                </a:cubicBezTo>
                <a:cubicBezTo>
                  <a:pt x="267200" y="604203"/>
                  <a:pt x="268941" y="578350"/>
                  <a:pt x="255494" y="569385"/>
                </a:cubicBezTo>
                <a:cubicBezTo>
                  <a:pt x="240117" y="559134"/>
                  <a:pt x="219476" y="561015"/>
                  <a:pt x="201706" y="555938"/>
                </a:cubicBezTo>
                <a:cubicBezTo>
                  <a:pt x="188077" y="552044"/>
                  <a:pt x="174812" y="546973"/>
                  <a:pt x="161365" y="542491"/>
                </a:cubicBezTo>
                <a:cubicBezTo>
                  <a:pt x="137217" y="566638"/>
                  <a:pt x="92703" y="619942"/>
                  <a:pt x="53788" y="636620"/>
                </a:cubicBezTo>
                <a:cubicBezTo>
                  <a:pt x="36801" y="643900"/>
                  <a:pt x="17929" y="645585"/>
                  <a:pt x="0" y="650067"/>
                </a:cubicBezTo>
                <a:cubicBezTo>
                  <a:pt x="4482" y="690408"/>
                  <a:pt x="3603" y="731713"/>
                  <a:pt x="13447" y="771091"/>
                </a:cubicBezTo>
                <a:cubicBezTo>
                  <a:pt x="17367" y="786770"/>
                  <a:pt x="35697" y="795952"/>
                  <a:pt x="40341" y="811432"/>
                </a:cubicBezTo>
                <a:cubicBezTo>
                  <a:pt x="77706" y="935982"/>
                  <a:pt x="16386" y="880627"/>
                  <a:pt x="94129" y="932456"/>
                </a:cubicBezTo>
                <a:cubicBezTo>
                  <a:pt x="98611" y="1004174"/>
                  <a:pt x="92773" y="1077293"/>
                  <a:pt x="107576" y="1147609"/>
                </a:cubicBezTo>
                <a:cubicBezTo>
                  <a:pt x="117912" y="1196704"/>
                  <a:pt x="204489" y="1198770"/>
                  <a:pt x="228600" y="1214844"/>
                </a:cubicBezTo>
                <a:cubicBezTo>
                  <a:pt x="292528" y="1257463"/>
                  <a:pt x="253610" y="1236628"/>
                  <a:pt x="349623" y="1268632"/>
                </a:cubicBezTo>
                <a:cubicBezTo>
                  <a:pt x="349624" y="1268632"/>
                  <a:pt x="430305" y="1295525"/>
                  <a:pt x="430306" y="1295526"/>
                </a:cubicBezTo>
                <a:lnTo>
                  <a:pt x="470647" y="1322420"/>
                </a:lnTo>
                <a:cubicBezTo>
                  <a:pt x="475129" y="1340350"/>
                  <a:pt x="473842" y="1360831"/>
                  <a:pt x="484094" y="1376209"/>
                </a:cubicBezTo>
                <a:cubicBezTo>
                  <a:pt x="505402" y="1408171"/>
                  <a:pt x="562399" y="1410696"/>
                  <a:pt x="591670" y="1416550"/>
                </a:cubicBezTo>
                <a:cubicBezTo>
                  <a:pt x="596152" y="1429997"/>
                  <a:pt x="609599" y="1443444"/>
                  <a:pt x="605117" y="1456891"/>
                </a:cubicBezTo>
                <a:cubicBezTo>
                  <a:pt x="594896" y="1487555"/>
                  <a:pt x="561550" y="1506909"/>
                  <a:pt x="551329" y="1537573"/>
                </a:cubicBezTo>
                <a:lnTo>
                  <a:pt x="537882" y="1577914"/>
                </a:lnTo>
                <a:cubicBezTo>
                  <a:pt x="564060" y="1656450"/>
                  <a:pt x="530847" y="1584327"/>
                  <a:pt x="591670" y="1645150"/>
                </a:cubicBezTo>
                <a:cubicBezTo>
                  <a:pt x="638286" y="1691765"/>
                  <a:pt x="594362" y="1683699"/>
                  <a:pt x="658906" y="1712385"/>
                </a:cubicBezTo>
                <a:cubicBezTo>
                  <a:pt x="684811" y="1723899"/>
                  <a:pt x="739588" y="1739279"/>
                  <a:pt x="739588" y="1739279"/>
                </a:cubicBezTo>
                <a:cubicBezTo>
                  <a:pt x="748553" y="1757208"/>
                  <a:pt x="762551" y="1773411"/>
                  <a:pt x="766482" y="1793067"/>
                </a:cubicBezTo>
                <a:cubicBezTo>
                  <a:pt x="788942" y="1905368"/>
                  <a:pt x="762060" y="1908255"/>
                  <a:pt x="793376" y="1981326"/>
                </a:cubicBezTo>
                <a:cubicBezTo>
                  <a:pt x="801272" y="1999751"/>
                  <a:pt x="806096" y="2020940"/>
                  <a:pt x="820270" y="2035114"/>
                </a:cubicBezTo>
                <a:cubicBezTo>
                  <a:pt x="830293" y="2045137"/>
                  <a:pt x="847165" y="2044079"/>
                  <a:pt x="860612" y="2048562"/>
                </a:cubicBezTo>
                <a:cubicBezTo>
                  <a:pt x="887506" y="2044079"/>
                  <a:pt x="922015" y="2054393"/>
                  <a:pt x="941294" y="2035114"/>
                </a:cubicBezTo>
                <a:cubicBezTo>
                  <a:pt x="1044274" y="1932132"/>
                  <a:pt x="888121" y="1980887"/>
                  <a:pt x="981635" y="1914091"/>
                </a:cubicBezTo>
                <a:cubicBezTo>
                  <a:pt x="1008902" y="1894615"/>
                  <a:pt x="1069193" y="1882116"/>
                  <a:pt x="1102659" y="1873750"/>
                </a:cubicBezTo>
                <a:cubicBezTo>
                  <a:pt x="1107141" y="1891679"/>
                  <a:pt x="1112097" y="1909497"/>
                  <a:pt x="1116106" y="1927538"/>
                </a:cubicBezTo>
                <a:cubicBezTo>
                  <a:pt x="1121064" y="1949849"/>
                  <a:pt x="1108332" y="1986285"/>
                  <a:pt x="1129553" y="1994773"/>
                </a:cubicBezTo>
                <a:cubicBezTo>
                  <a:pt x="1167239" y="2009847"/>
                  <a:pt x="1210235" y="1985808"/>
                  <a:pt x="1250576" y="1981326"/>
                </a:cubicBezTo>
                <a:cubicBezTo>
                  <a:pt x="1320632" y="1957974"/>
                  <a:pt x="1265074" y="1983175"/>
                  <a:pt x="1317812" y="1940985"/>
                </a:cubicBezTo>
                <a:cubicBezTo>
                  <a:pt x="1330432" y="1930889"/>
                  <a:pt x="1346074" y="1924828"/>
                  <a:pt x="1358153" y="1914091"/>
                </a:cubicBezTo>
                <a:cubicBezTo>
                  <a:pt x="1433517" y="1847101"/>
                  <a:pt x="1424854" y="1854381"/>
                  <a:pt x="1465729" y="1793067"/>
                </a:cubicBezTo>
                <a:cubicBezTo>
                  <a:pt x="1461247" y="1779620"/>
                  <a:pt x="1456012" y="1766401"/>
                  <a:pt x="1452282" y="1752726"/>
                </a:cubicBezTo>
                <a:cubicBezTo>
                  <a:pt x="1442557" y="1717066"/>
                  <a:pt x="1425388" y="1645150"/>
                  <a:pt x="1425388" y="1645150"/>
                </a:cubicBezTo>
                <a:cubicBezTo>
                  <a:pt x="1429870" y="1600326"/>
                  <a:pt x="1432464" y="1555273"/>
                  <a:pt x="1438835" y="1510679"/>
                </a:cubicBezTo>
                <a:cubicBezTo>
                  <a:pt x="1443056" y="1481131"/>
                  <a:pt x="1456150" y="1445286"/>
                  <a:pt x="1465729" y="1416550"/>
                </a:cubicBezTo>
                <a:cubicBezTo>
                  <a:pt x="1461247" y="1398621"/>
                  <a:pt x="1460547" y="1379292"/>
                  <a:pt x="1452282" y="1362762"/>
                </a:cubicBezTo>
                <a:cubicBezTo>
                  <a:pt x="1438201" y="1334599"/>
                  <a:pt x="1411886" y="1330088"/>
                  <a:pt x="1385047" y="1322420"/>
                </a:cubicBezTo>
                <a:cubicBezTo>
                  <a:pt x="1367277" y="1317343"/>
                  <a:pt x="1349188" y="1313455"/>
                  <a:pt x="1331259" y="1308973"/>
                </a:cubicBezTo>
                <a:cubicBezTo>
                  <a:pt x="1322294" y="1295526"/>
                  <a:pt x="1304365" y="1284793"/>
                  <a:pt x="1304365" y="1268632"/>
                </a:cubicBezTo>
                <a:cubicBezTo>
                  <a:pt x="1304365" y="1223137"/>
                  <a:pt x="1342090" y="1207624"/>
                  <a:pt x="1371600" y="1187950"/>
                </a:cubicBezTo>
                <a:cubicBezTo>
                  <a:pt x="1376082" y="1170021"/>
                  <a:pt x="1376782" y="1150692"/>
                  <a:pt x="1385047" y="1134162"/>
                </a:cubicBezTo>
                <a:cubicBezTo>
                  <a:pt x="1390717" y="1122822"/>
                  <a:pt x="1406271" y="1118607"/>
                  <a:pt x="1411941" y="1107267"/>
                </a:cubicBezTo>
                <a:cubicBezTo>
                  <a:pt x="1424619" y="1081911"/>
                  <a:pt x="1438835" y="1026585"/>
                  <a:pt x="1438835" y="1026585"/>
                </a:cubicBezTo>
                <a:cubicBezTo>
                  <a:pt x="1434353" y="990726"/>
                  <a:pt x="1449397" y="946019"/>
                  <a:pt x="1425388" y="919009"/>
                </a:cubicBezTo>
                <a:cubicBezTo>
                  <a:pt x="1404331" y="895320"/>
                  <a:pt x="1349901" y="931195"/>
                  <a:pt x="1331259" y="905562"/>
                </a:cubicBezTo>
                <a:cubicBezTo>
                  <a:pt x="1320145" y="890280"/>
                  <a:pt x="1348654" y="765848"/>
                  <a:pt x="1290917" y="744197"/>
                </a:cubicBezTo>
                <a:cubicBezTo>
                  <a:pt x="1265388" y="734624"/>
                  <a:pt x="1237129" y="735232"/>
                  <a:pt x="1210235" y="730750"/>
                </a:cubicBezTo>
                <a:cubicBezTo>
                  <a:pt x="1210373" y="729925"/>
                  <a:pt x="1223191" y="627149"/>
                  <a:pt x="1237129" y="609726"/>
                </a:cubicBezTo>
                <a:cubicBezTo>
                  <a:pt x="1247225" y="597106"/>
                  <a:pt x="1264023" y="591797"/>
                  <a:pt x="1277470" y="582832"/>
                </a:cubicBezTo>
                <a:cubicBezTo>
                  <a:pt x="1286435" y="569385"/>
                  <a:pt x="1294019" y="554907"/>
                  <a:pt x="1304365" y="542491"/>
                </a:cubicBezTo>
                <a:cubicBezTo>
                  <a:pt x="1316539" y="527882"/>
                  <a:pt x="1340976" y="520798"/>
                  <a:pt x="1344706" y="502150"/>
                </a:cubicBezTo>
                <a:cubicBezTo>
                  <a:pt x="1358777" y="431796"/>
                  <a:pt x="1335547" y="404870"/>
                  <a:pt x="1290917" y="367679"/>
                </a:cubicBezTo>
                <a:cubicBezTo>
                  <a:pt x="1278501" y="357333"/>
                  <a:pt x="1262991" y="351131"/>
                  <a:pt x="1250576" y="340785"/>
                </a:cubicBezTo>
                <a:cubicBezTo>
                  <a:pt x="1235967" y="328611"/>
                  <a:pt x="1223682" y="313891"/>
                  <a:pt x="1210235" y="300444"/>
                </a:cubicBezTo>
                <a:cubicBezTo>
                  <a:pt x="1202897" y="278431"/>
                  <a:pt x="1184640" y="227097"/>
                  <a:pt x="1183341" y="206314"/>
                </a:cubicBezTo>
                <a:cubicBezTo>
                  <a:pt x="1179986" y="152631"/>
                  <a:pt x="1169894" y="27021"/>
                  <a:pt x="1156447" y="4609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095" y="1575469"/>
            <a:ext cx="1161905" cy="354095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6292404" y="1421012"/>
            <a:ext cx="52252" cy="543698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72287" y="1366230"/>
            <a:ext cx="4162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112" y="1728545"/>
            <a:ext cx="5998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bắc xuống đông nam, giàu tài nguyên.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946198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 animBg="1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716" y="897792"/>
            <a:ext cx="980739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ĐIỀU KIỆN TỰ NHIÊN VÀ TÀI NGUYÊN THIÊN NHIÊN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111" y="1344637"/>
            <a:ext cx="2205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489" y="1752293"/>
            <a:ext cx="3172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Khu vực đất liền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4954" y="2137583"/>
            <a:ext cx="5262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Địa hình thoải, đất badan, đất xám. Khí hậu cận xích đạo nóng ẩm, nguồn sinh thủy tốt.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2" descr="Luoc do tu nhien vung Dong Nam Bo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33" y="1421012"/>
            <a:ext cx="6033720" cy="3825764"/>
          </a:xfrm>
          <a:prstGeom prst="rect">
            <a:avLst/>
          </a:prstGeom>
          <a:noFill/>
          <a:ln w="38100" cmpd="dbl">
            <a:solidFill>
              <a:srgbClr val="00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5567083" y="1344637"/>
            <a:ext cx="0" cy="516150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51230" y="2883105"/>
            <a:ext cx="3690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Mặt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bằng xây dựng tốt,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131183" y="3284261"/>
            <a:ext cx="55104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thích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hợp các cây trồng: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cao su, cà phê, hồ tiêu, điều, đậu tương, lạc, mía, thuốc lá, hoa quả.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5567083" y="5246776"/>
            <a:ext cx="4135717" cy="3693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7275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19" grpId="0"/>
      <p:bldP spid="2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06" y="1459322"/>
            <a:ext cx="4974718" cy="3966117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6473827" y="2544484"/>
            <a:ext cx="2118843" cy="2525058"/>
          </a:xfrm>
          <a:custGeom>
            <a:avLst/>
            <a:gdLst>
              <a:gd name="connsiteX0" fmla="*/ 2662518 w 3254188"/>
              <a:gd name="connsiteY0" fmla="*/ 3778623 h 3832412"/>
              <a:gd name="connsiteX1" fmla="*/ 2716306 w 3254188"/>
              <a:gd name="connsiteY1" fmla="*/ 3711388 h 3832412"/>
              <a:gd name="connsiteX2" fmla="*/ 2743200 w 3254188"/>
              <a:gd name="connsiteY2" fmla="*/ 3671047 h 3832412"/>
              <a:gd name="connsiteX3" fmla="*/ 2823883 w 3254188"/>
              <a:gd name="connsiteY3" fmla="*/ 3644153 h 3832412"/>
              <a:gd name="connsiteX4" fmla="*/ 2904565 w 3254188"/>
              <a:gd name="connsiteY4" fmla="*/ 3617259 h 3832412"/>
              <a:gd name="connsiteX5" fmla="*/ 2944906 w 3254188"/>
              <a:gd name="connsiteY5" fmla="*/ 3603812 h 3832412"/>
              <a:gd name="connsiteX6" fmla="*/ 2985247 w 3254188"/>
              <a:gd name="connsiteY6" fmla="*/ 3576917 h 3832412"/>
              <a:gd name="connsiteX7" fmla="*/ 3079377 w 3254188"/>
              <a:gd name="connsiteY7" fmla="*/ 3550023 h 3832412"/>
              <a:gd name="connsiteX8" fmla="*/ 3186953 w 3254188"/>
              <a:gd name="connsiteY8" fmla="*/ 3523129 h 3832412"/>
              <a:gd name="connsiteX9" fmla="*/ 3227294 w 3254188"/>
              <a:gd name="connsiteY9" fmla="*/ 3496235 h 3832412"/>
              <a:gd name="connsiteX10" fmla="*/ 3227294 w 3254188"/>
              <a:gd name="connsiteY10" fmla="*/ 3281082 h 3832412"/>
              <a:gd name="connsiteX11" fmla="*/ 3200400 w 3254188"/>
              <a:gd name="connsiteY11" fmla="*/ 3227294 h 3832412"/>
              <a:gd name="connsiteX12" fmla="*/ 3160059 w 3254188"/>
              <a:gd name="connsiteY12" fmla="*/ 3200400 h 3832412"/>
              <a:gd name="connsiteX13" fmla="*/ 3133165 w 3254188"/>
              <a:gd name="connsiteY13" fmla="*/ 3160059 h 3832412"/>
              <a:gd name="connsiteX14" fmla="*/ 3146612 w 3254188"/>
              <a:gd name="connsiteY14" fmla="*/ 3012141 h 3832412"/>
              <a:gd name="connsiteX15" fmla="*/ 3227294 w 3254188"/>
              <a:gd name="connsiteY15" fmla="*/ 2904564 h 3832412"/>
              <a:gd name="connsiteX16" fmla="*/ 3254188 w 3254188"/>
              <a:gd name="connsiteY16" fmla="*/ 2864223 h 3832412"/>
              <a:gd name="connsiteX17" fmla="*/ 3240741 w 3254188"/>
              <a:gd name="connsiteY17" fmla="*/ 2675964 h 3832412"/>
              <a:gd name="connsiteX18" fmla="*/ 3200400 w 3254188"/>
              <a:gd name="connsiteY18" fmla="*/ 2595282 h 3832412"/>
              <a:gd name="connsiteX19" fmla="*/ 3119718 w 3254188"/>
              <a:gd name="connsiteY19" fmla="*/ 2568388 h 3832412"/>
              <a:gd name="connsiteX20" fmla="*/ 3079377 w 3254188"/>
              <a:gd name="connsiteY20" fmla="*/ 2554941 h 3832412"/>
              <a:gd name="connsiteX21" fmla="*/ 2998694 w 3254188"/>
              <a:gd name="connsiteY21" fmla="*/ 2514600 h 3832412"/>
              <a:gd name="connsiteX22" fmla="*/ 2971800 w 3254188"/>
              <a:gd name="connsiteY22" fmla="*/ 2474259 h 3832412"/>
              <a:gd name="connsiteX23" fmla="*/ 3012141 w 3254188"/>
              <a:gd name="connsiteY23" fmla="*/ 2339788 h 3832412"/>
              <a:gd name="connsiteX24" fmla="*/ 3052483 w 3254188"/>
              <a:gd name="connsiteY24" fmla="*/ 2245659 h 3832412"/>
              <a:gd name="connsiteX25" fmla="*/ 3079377 w 3254188"/>
              <a:gd name="connsiteY25" fmla="*/ 2164976 h 3832412"/>
              <a:gd name="connsiteX26" fmla="*/ 3119718 w 3254188"/>
              <a:gd name="connsiteY26" fmla="*/ 2043953 h 3832412"/>
              <a:gd name="connsiteX27" fmla="*/ 3133165 w 3254188"/>
              <a:gd name="connsiteY27" fmla="*/ 2003612 h 3832412"/>
              <a:gd name="connsiteX28" fmla="*/ 3146612 w 3254188"/>
              <a:gd name="connsiteY28" fmla="*/ 1963270 h 3832412"/>
              <a:gd name="connsiteX29" fmla="*/ 3173506 w 3254188"/>
              <a:gd name="connsiteY29" fmla="*/ 1922929 h 3832412"/>
              <a:gd name="connsiteX30" fmla="*/ 3160059 w 3254188"/>
              <a:gd name="connsiteY30" fmla="*/ 1788459 h 3832412"/>
              <a:gd name="connsiteX31" fmla="*/ 3133165 w 3254188"/>
              <a:gd name="connsiteY31" fmla="*/ 1734670 h 3832412"/>
              <a:gd name="connsiteX32" fmla="*/ 3119718 w 3254188"/>
              <a:gd name="connsiteY32" fmla="*/ 1694329 h 3832412"/>
              <a:gd name="connsiteX33" fmla="*/ 3079377 w 3254188"/>
              <a:gd name="connsiteY33" fmla="*/ 1667435 h 3832412"/>
              <a:gd name="connsiteX34" fmla="*/ 2958353 w 3254188"/>
              <a:gd name="connsiteY34" fmla="*/ 1559859 h 3832412"/>
              <a:gd name="connsiteX35" fmla="*/ 2944906 w 3254188"/>
              <a:gd name="connsiteY35" fmla="*/ 1519517 h 3832412"/>
              <a:gd name="connsiteX36" fmla="*/ 2850777 w 3254188"/>
              <a:gd name="connsiteY36" fmla="*/ 1492623 h 3832412"/>
              <a:gd name="connsiteX37" fmla="*/ 2796988 w 3254188"/>
              <a:gd name="connsiteY37" fmla="*/ 1411941 h 3832412"/>
              <a:gd name="connsiteX38" fmla="*/ 2770094 w 3254188"/>
              <a:gd name="connsiteY38" fmla="*/ 1371600 h 3832412"/>
              <a:gd name="connsiteX39" fmla="*/ 2743200 w 3254188"/>
              <a:gd name="connsiteY39" fmla="*/ 1290917 h 3832412"/>
              <a:gd name="connsiteX40" fmla="*/ 2729753 w 3254188"/>
              <a:gd name="connsiteY40" fmla="*/ 1250576 h 3832412"/>
              <a:gd name="connsiteX41" fmla="*/ 2743200 w 3254188"/>
              <a:gd name="connsiteY41" fmla="*/ 1129553 h 3832412"/>
              <a:gd name="connsiteX42" fmla="*/ 2783541 w 3254188"/>
              <a:gd name="connsiteY42" fmla="*/ 1116106 h 3832412"/>
              <a:gd name="connsiteX43" fmla="*/ 2823883 w 3254188"/>
              <a:gd name="connsiteY43" fmla="*/ 1089212 h 3832412"/>
              <a:gd name="connsiteX44" fmla="*/ 2877671 w 3254188"/>
              <a:gd name="connsiteY44" fmla="*/ 1062317 h 3832412"/>
              <a:gd name="connsiteX45" fmla="*/ 2944906 w 3254188"/>
              <a:gd name="connsiteY45" fmla="*/ 941294 h 3832412"/>
              <a:gd name="connsiteX46" fmla="*/ 2918012 w 3254188"/>
              <a:gd name="connsiteY46" fmla="*/ 833717 h 3832412"/>
              <a:gd name="connsiteX47" fmla="*/ 2891118 w 3254188"/>
              <a:gd name="connsiteY47" fmla="*/ 779929 h 3832412"/>
              <a:gd name="connsiteX48" fmla="*/ 2823883 w 3254188"/>
              <a:gd name="connsiteY48" fmla="*/ 658906 h 3832412"/>
              <a:gd name="connsiteX49" fmla="*/ 2783541 w 3254188"/>
              <a:gd name="connsiteY49" fmla="*/ 645459 h 3832412"/>
              <a:gd name="connsiteX50" fmla="*/ 2675965 w 3254188"/>
              <a:gd name="connsiteY50" fmla="*/ 564776 h 3832412"/>
              <a:gd name="connsiteX51" fmla="*/ 2662518 w 3254188"/>
              <a:gd name="connsiteY51" fmla="*/ 497541 h 3832412"/>
              <a:gd name="connsiteX52" fmla="*/ 2622177 w 3254188"/>
              <a:gd name="connsiteY52" fmla="*/ 457200 h 3832412"/>
              <a:gd name="connsiteX53" fmla="*/ 2608730 w 3254188"/>
              <a:gd name="connsiteY53" fmla="*/ 174812 h 3832412"/>
              <a:gd name="connsiteX54" fmla="*/ 2554941 w 3254188"/>
              <a:gd name="connsiteY54" fmla="*/ 0 h 3832412"/>
              <a:gd name="connsiteX55" fmla="*/ 2460812 w 3254188"/>
              <a:gd name="connsiteY55" fmla="*/ 94129 h 3832412"/>
              <a:gd name="connsiteX56" fmla="*/ 2433918 w 3254188"/>
              <a:gd name="connsiteY56" fmla="*/ 134470 h 3832412"/>
              <a:gd name="connsiteX57" fmla="*/ 2393577 w 3254188"/>
              <a:gd name="connsiteY57" fmla="*/ 215153 h 3832412"/>
              <a:gd name="connsiteX58" fmla="*/ 2312894 w 3254188"/>
              <a:gd name="connsiteY58" fmla="*/ 295835 h 3832412"/>
              <a:gd name="connsiteX59" fmla="*/ 2232212 w 3254188"/>
              <a:gd name="connsiteY59" fmla="*/ 322729 h 3832412"/>
              <a:gd name="connsiteX60" fmla="*/ 2138083 w 3254188"/>
              <a:gd name="connsiteY60" fmla="*/ 376517 h 3832412"/>
              <a:gd name="connsiteX61" fmla="*/ 2043953 w 3254188"/>
              <a:gd name="connsiteY61" fmla="*/ 403412 h 3832412"/>
              <a:gd name="connsiteX62" fmla="*/ 2003612 w 3254188"/>
              <a:gd name="connsiteY62" fmla="*/ 416859 h 3832412"/>
              <a:gd name="connsiteX63" fmla="*/ 1828800 w 3254188"/>
              <a:gd name="connsiteY63" fmla="*/ 443753 h 3832412"/>
              <a:gd name="connsiteX64" fmla="*/ 1748118 w 3254188"/>
              <a:gd name="connsiteY64" fmla="*/ 470647 h 3832412"/>
              <a:gd name="connsiteX65" fmla="*/ 1707777 w 3254188"/>
              <a:gd name="connsiteY65" fmla="*/ 551329 h 3832412"/>
              <a:gd name="connsiteX66" fmla="*/ 1667436 w 3254188"/>
              <a:gd name="connsiteY66" fmla="*/ 632012 h 3832412"/>
              <a:gd name="connsiteX67" fmla="*/ 1546412 w 3254188"/>
              <a:gd name="connsiteY67" fmla="*/ 632012 h 3832412"/>
              <a:gd name="connsiteX68" fmla="*/ 1156447 w 3254188"/>
              <a:gd name="connsiteY68" fmla="*/ 645459 h 3832412"/>
              <a:gd name="connsiteX69" fmla="*/ 1143000 w 3254188"/>
              <a:gd name="connsiteY69" fmla="*/ 685800 h 3832412"/>
              <a:gd name="connsiteX70" fmla="*/ 1169894 w 3254188"/>
              <a:gd name="connsiteY70" fmla="*/ 820270 h 3832412"/>
              <a:gd name="connsiteX71" fmla="*/ 1156447 w 3254188"/>
              <a:gd name="connsiteY71" fmla="*/ 1116106 h 3832412"/>
              <a:gd name="connsiteX72" fmla="*/ 1116106 w 3254188"/>
              <a:gd name="connsiteY72" fmla="*/ 1196788 h 3832412"/>
              <a:gd name="connsiteX73" fmla="*/ 1089212 w 3254188"/>
              <a:gd name="connsiteY73" fmla="*/ 1250576 h 3832412"/>
              <a:gd name="connsiteX74" fmla="*/ 1021977 w 3254188"/>
              <a:gd name="connsiteY74" fmla="*/ 1237129 h 3832412"/>
              <a:gd name="connsiteX75" fmla="*/ 954741 w 3254188"/>
              <a:gd name="connsiteY75" fmla="*/ 1169894 h 3832412"/>
              <a:gd name="connsiteX76" fmla="*/ 806824 w 3254188"/>
              <a:gd name="connsiteY76" fmla="*/ 1102659 h 3832412"/>
              <a:gd name="connsiteX77" fmla="*/ 605118 w 3254188"/>
              <a:gd name="connsiteY77" fmla="*/ 1048870 h 3832412"/>
              <a:gd name="connsiteX78" fmla="*/ 578224 w 3254188"/>
              <a:gd name="connsiteY78" fmla="*/ 1008529 h 3832412"/>
              <a:gd name="connsiteX79" fmla="*/ 551330 w 3254188"/>
              <a:gd name="connsiteY79" fmla="*/ 927847 h 3832412"/>
              <a:gd name="connsiteX80" fmla="*/ 497541 w 3254188"/>
              <a:gd name="connsiteY80" fmla="*/ 981635 h 3832412"/>
              <a:gd name="connsiteX81" fmla="*/ 416859 w 3254188"/>
              <a:gd name="connsiteY81" fmla="*/ 1021976 h 3832412"/>
              <a:gd name="connsiteX82" fmla="*/ 336177 w 3254188"/>
              <a:gd name="connsiteY82" fmla="*/ 1089212 h 3832412"/>
              <a:gd name="connsiteX83" fmla="*/ 295836 w 3254188"/>
              <a:gd name="connsiteY83" fmla="*/ 1210235 h 3832412"/>
              <a:gd name="connsiteX84" fmla="*/ 282388 w 3254188"/>
              <a:gd name="connsiteY84" fmla="*/ 1250576 h 3832412"/>
              <a:gd name="connsiteX85" fmla="*/ 188259 w 3254188"/>
              <a:gd name="connsiteY85" fmla="*/ 1237129 h 3832412"/>
              <a:gd name="connsiteX86" fmla="*/ 147918 w 3254188"/>
              <a:gd name="connsiteY86" fmla="*/ 1223682 h 3832412"/>
              <a:gd name="connsiteX87" fmla="*/ 94130 w 3254188"/>
              <a:gd name="connsiteY87" fmla="*/ 1237129 h 3832412"/>
              <a:gd name="connsiteX88" fmla="*/ 26894 w 3254188"/>
              <a:gd name="connsiteY88" fmla="*/ 1304364 h 3832412"/>
              <a:gd name="connsiteX89" fmla="*/ 0 w 3254188"/>
              <a:gd name="connsiteY89" fmla="*/ 1385047 h 3832412"/>
              <a:gd name="connsiteX90" fmla="*/ 40341 w 3254188"/>
              <a:gd name="connsiteY90" fmla="*/ 1519517 h 3832412"/>
              <a:gd name="connsiteX91" fmla="*/ 80683 w 3254188"/>
              <a:gd name="connsiteY91" fmla="*/ 1546412 h 3832412"/>
              <a:gd name="connsiteX92" fmla="*/ 147918 w 3254188"/>
              <a:gd name="connsiteY92" fmla="*/ 1559859 h 3832412"/>
              <a:gd name="connsiteX93" fmla="*/ 147918 w 3254188"/>
              <a:gd name="connsiteY93" fmla="*/ 1734670 h 3832412"/>
              <a:gd name="connsiteX94" fmla="*/ 134471 w 3254188"/>
              <a:gd name="connsiteY94" fmla="*/ 1775012 h 3832412"/>
              <a:gd name="connsiteX95" fmla="*/ 94130 w 3254188"/>
              <a:gd name="connsiteY95" fmla="*/ 1801906 h 3832412"/>
              <a:gd name="connsiteX96" fmla="*/ 147918 w 3254188"/>
              <a:gd name="connsiteY96" fmla="*/ 1896035 h 3832412"/>
              <a:gd name="connsiteX97" fmla="*/ 201706 w 3254188"/>
              <a:gd name="connsiteY97" fmla="*/ 1976717 h 3832412"/>
              <a:gd name="connsiteX98" fmla="*/ 268941 w 3254188"/>
              <a:gd name="connsiteY98" fmla="*/ 2218764 h 3832412"/>
              <a:gd name="connsiteX99" fmla="*/ 309283 w 3254188"/>
              <a:gd name="connsiteY99" fmla="*/ 2232212 h 3832412"/>
              <a:gd name="connsiteX100" fmla="*/ 376518 w 3254188"/>
              <a:gd name="connsiteY100" fmla="*/ 2312894 h 3832412"/>
              <a:gd name="connsiteX101" fmla="*/ 457200 w 3254188"/>
              <a:gd name="connsiteY101" fmla="*/ 2366682 h 3832412"/>
              <a:gd name="connsiteX102" fmla="*/ 739588 w 3254188"/>
              <a:gd name="connsiteY102" fmla="*/ 2407023 h 3832412"/>
              <a:gd name="connsiteX103" fmla="*/ 753036 w 3254188"/>
              <a:gd name="connsiteY103" fmla="*/ 2514600 h 3832412"/>
              <a:gd name="connsiteX104" fmla="*/ 833718 w 3254188"/>
              <a:gd name="connsiteY104" fmla="*/ 2568388 h 3832412"/>
              <a:gd name="connsiteX105" fmla="*/ 995083 w 3254188"/>
              <a:gd name="connsiteY105" fmla="*/ 2554941 h 3832412"/>
              <a:gd name="connsiteX106" fmla="*/ 1075765 w 3254188"/>
              <a:gd name="connsiteY106" fmla="*/ 2554941 h 3832412"/>
              <a:gd name="connsiteX107" fmla="*/ 1102659 w 3254188"/>
              <a:gd name="connsiteY107" fmla="*/ 2622176 h 3832412"/>
              <a:gd name="connsiteX108" fmla="*/ 1143000 w 3254188"/>
              <a:gd name="connsiteY108" fmla="*/ 2635623 h 3832412"/>
              <a:gd name="connsiteX109" fmla="*/ 1223683 w 3254188"/>
              <a:gd name="connsiteY109" fmla="*/ 2689412 h 3832412"/>
              <a:gd name="connsiteX110" fmla="*/ 1264024 w 3254188"/>
              <a:gd name="connsiteY110" fmla="*/ 2716306 h 3832412"/>
              <a:gd name="connsiteX111" fmla="*/ 1344706 w 3254188"/>
              <a:gd name="connsiteY111" fmla="*/ 2743200 h 3832412"/>
              <a:gd name="connsiteX112" fmla="*/ 1358153 w 3254188"/>
              <a:gd name="connsiteY112" fmla="*/ 2783541 h 3832412"/>
              <a:gd name="connsiteX113" fmla="*/ 1317812 w 3254188"/>
              <a:gd name="connsiteY113" fmla="*/ 2864223 h 3832412"/>
              <a:gd name="connsiteX114" fmla="*/ 1277471 w 3254188"/>
              <a:gd name="connsiteY114" fmla="*/ 2891117 h 3832412"/>
              <a:gd name="connsiteX115" fmla="*/ 1250577 w 3254188"/>
              <a:gd name="connsiteY115" fmla="*/ 2998694 h 3832412"/>
              <a:gd name="connsiteX116" fmla="*/ 1264024 w 3254188"/>
              <a:gd name="connsiteY116" fmla="*/ 3106270 h 3832412"/>
              <a:gd name="connsiteX117" fmla="*/ 1331259 w 3254188"/>
              <a:gd name="connsiteY117" fmla="*/ 3160059 h 3832412"/>
              <a:gd name="connsiteX118" fmla="*/ 1371600 w 3254188"/>
              <a:gd name="connsiteY118" fmla="*/ 3186953 h 3832412"/>
              <a:gd name="connsiteX119" fmla="*/ 1425388 w 3254188"/>
              <a:gd name="connsiteY119" fmla="*/ 3213847 h 3832412"/>
              <a:gd name="connsiteX120" fmla="*/ 1492624 w 3254188"/>
              <a:gd name="connsiteY120" fmla="*/ 3240741 h 3832412"/>
              <a:gd name="connsiteX121" fmla="*/ 1613647 w 3254188"/>
              <a:gd name="connsiteY121" fmla="*/ 3307976 h 3832412"/>
              <a:gd name="connsiteX122" fmla="*/ 1721224 w 3254188"/>
              <a:gd name="connsiteY122" fmla="*/ 3321423 h 3832412"/>
              <a:gd name="connsiteX123" fmla="*/ 1748118 w 3254188"/>
              <a:gd name="connsiteY123" fmla="*/ 3550023 h 3832412"/>
              <a:gd name="connsiteX124" fmla="*/ 1761565 w 3254188"/>
              <a:gd name="connsiteY124" fmla="*/ 3590364 h 3832412"/>
              <a:gd name="connsiteX125" fmla="*/ 1788459 w 3254188"/>
              <a:gd name="connsiteY125" fmla="*/ 3738282 h 3832412"/>
              <a:gd name="connsiteX126" fmla="*/ 1815353 w 3254188"/>
              <a:gd name="connsiteY126" fmla="*/ 3778623 h 3832412"/>
              <a:gd name="connsiteX127" fmla="*/ 1828800 w 3254188"/>
              <a:gd name="connsiteY127" fmla="*/ 3818964 h 3832412"/>
              <a:gd name="connsiteX128" fmla="*/ 1869141 w 3254188"/>
              <a:gd name="connsiteY128" fmla="*/ 3832412 h 3832412"/>
              <a:gd name="connsiteX129" fmla="*/ 1909483 w 3254188"/>
              <a:gd name="connsiteY129" fmla="*/ 3818964 h 3832412"/>
              <a:gd name="connsiteX130" fmla="*/ 1949824 w 3254188"/>
              <a:gd name="connsiteY130" fmla="*/ 3724835 h 3832412"/>
              <a:gd name="connsiteX131" fmla="*/ 1990165 w 3254188"/>
              <a:gd name="connsiteY131" fmla="*/ 3738282 h 3832412"/>
              <a:gd name="connsiteX132" fmla="*/ 2003612 w 3254188"/>
              <a:gd name="connsiteY132" fmla="*/ 3805517 h 3832412"/>
              <a:gd name="connsiteX133" fmla="*/ 2124636 w 3254188"/>
              <a:gd name="connsiteY133" fmla="*/ 3792070 h 3832412"/>
              <a:gd name="connsiteX134" fmla="*/ 2164977 w 3254188"/>
              <a:gd name="connsiteY134" fmla="*/ 3778623 h 3832412"/>
              <a:gd name="connsiteX135" fmla="*/ 2111188 w 3254188"/>
              <a:gd name="connsiteY135" fmla="*/ 3671047 h 3832412"/>
              <a:gd name="connsiteX136" fmla="*/ 2097741 w 3254188"/>
              <a:gd name="connsiteY136" fmla="*/ 3563470 h 3832412"/>
              <a:gd name="connsiteX137" fmla="*/ 2138083 w 3254188"/>
              <a:gd name="connsiteY137" fmla="*/ 3550023 h 3832412"/>
              <a:gd name="connsiteX138" fmla="*/ 2299447 w 3254188"/>
              <a:gd name="connsiteY138" fmla="*/ 3523129 h 3832412"/>
              <a:gd name="connsiteX139" fmla="*/ 2353236 w 3254188"/>
              <a:gd name="connsiteY139" fmla="*/ 3644153 h 3832412"/>
              <a:gd name="connsiteX140" fmla="*/ 2487706 w 3254188"/>
              <a:gd name="connsiteY140" fmla="*/ 3671047 h 3832412"/>
              <a:gd name="connsiteX141" fmla="*/ 2541494 w 3254188"/>
              <a:gd name="connsiteY141" fmla="*/ 3684494 h 3832412"/>
              <a:gd name="connsiteX142" fmla="*/ 2554941 w 3254188"/>
              <a:gd name="connsiteY142" fmla="*/ 3724835 h 3832412"/>
              <a:gd name="connsiteX143" fmla="*/ 2568388 w 3254188"/>
              <a:gd name="connsiteY143" fmla="*/ 3792070 h 3832412"/>
              <a:gd name="connsiteX144" fmla="*/ 2595283 w 3254188"/>
              <a:gd name="connsiteY144" fmla="*/ 3818964 h 3832412"/>
              <a:gd name="connsiteX145" fmla="*/ 2662518 w 3254188"/>
              <a:gd name="connsiteY145" fmla="*/ 3778623 h 383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3254188" h="3832412">
                <a:moveTo>
                  <a:pt x="2662518" y="3778623"/>
                </a:moveTo>
                <a:cubicBezTo>
                  <a:pt x="2682688" y="3760694"/>
                  <a:pt x="2699085" y="3734349"/>
                  <a:pt x="2716306" y="3711388"/>
                </a:cubicBezTo>
                <a:cubicBezTo>
                  <a:pt x="2726003" y="3698459"/>
                  <a:pt x="2729495" y="3679612"/>
                  <a:pt x="2743200" y="3671047"/>
                </a:cubicBezTo>
                <a:cubicBezTo>
                  <a:pt x="2767240" y="3656022"/>
                  <a:pt x="2796989" y="3653118"/>
                  <a:pt x="2823883" y="3644153"/>
                </a:cubicBezTo>
                <a:lnTo>
                  <a:pt x="2904565" y="3617259"/>
                </a:lnTo>
                <a:lnTo>
                  <a:pt x="2944906" y="3603812"/>
                </a:lnTo>
                <a:cubicBezTo>
                  <a:pt x="2958353" y="3594847"/>
                  <a:pt x="2970792" y="3584145"/>
                  <a:pt x="2985247" y="3576917"/>
                </a:cubicBezTo>
                <a:cubicBezTo>
                  <a:pt x="3006741" y="3566170"/>
                  <a:pt x="3059272" y="3555767"/>
                  <a:pt x="3079377" y="3550023"/>
                </a:cubicBezTo>
                <a:cubicBezTo>
                  <a:pt x="3175862" y="3522456"/>
                  <a:pt x="3050252" y="3550469"/>
                  <a:pt x="3186953" y="3523129"/>
                </a:cubicBezTo>
                <a:cubicBezTo>
                  <a:pt x="3200400" y="3514164"/>
                  <a:pt x="3222854" y="3511774"/>
                  <a:pt x="3227294" y="3496235"/>
                </a:cubicBezTo>
                <a:cubicBezTo>
                  <a:pt x="3246169" y="3430173"/>
                  <a:pt x="3252499" y="3348295"/>
                  <a:pt x="3227294" y="3281082"/>
                </a:cubicBezTo>
                <a:cubicBezTo>
                  <a:pt x="3220256" y="3262313"/>
                  <a:pt x="3213233" y="3242693"/>
                  <a:pt x="3200400" y="3227294"/>
                </a:cubicBezTo>
                <a:cubicBezTo>
                  <a:pt x="3190054" y="3214879"/>
                  <a:pt x="3173506" y="3209365"/>
                  <a:pt x="3160059" y="3200400"/>
                </a:cubicBezTo>
                <a:cubicBezTo>
                  <a:pt x="3151094" y="3186953"/>
                  <a:pt x="3134316" y="3176179"/>
                  <a:pt x="3133165" y="3160059"/>
                </a:cubicBezTo>
                <a:cubicBezTo>
                  <a:pt x="3129638" y="3110675"/>
                  <a:pt x="3132642" y="3059639"/>
                  <a:pt x="3146612" y="3012141"/>
                </a:cubicBezTo>
                <a:cubicBezTo>
                  <a:pt x="3168431" y="2937957"/>
                  <a:pt x="3192843" y="2947628"/>
                  <a:pt x="3227294" y="2904564"/>
                </a:cubicBezTo>
                <a:cubicBezTo>
                  <a:pt x="3237390" y="2891944"/>
                  <a:pt x="3245223" y="2877670"/>
                  <a:pt x="3254188" y="2864223"/>
                </a:cubicBezTo>
                <a:cubicBezTo>
                  <a:pt x="3249706" y="2801470"/>
                  <a:pt x="3248092" y="2738446"/>
                  <a:pt x="3240741" y="2675964"/>
                </a:cubicBezTo>
                <a:cubicBezTo>
                  <a:pt x="3238531" y="2657182"/>
                  <a:pt x="3216517" y="2605355"/>
                  <a:pt x="3200400" y="2595282"/>
                </a:cubicBezTo>
                <a:cubicBezTo>
                  <a:pt x="3176360" y="2580257"/>
                  <a:pt x="3146612" y="2577353"/>
                  <a:pt x="3119718" y="2568388"/>
                </a:cubicBezTo>
                <a:cubicBezTo>
                  <a:pt x="3106271" y="2563906"/>
                  <a:pt x="3091171" y="2562804"/>
                  <a:pt x="3079377" y="2554941"/>
                </a:cubicBezTo>
                <a:cubicBezTo>
                  <a:pt x="3027242" y="2520184"/>
                  <a:pt x="3054368" y="2533158"/>
                  <a:pt x="2998694" y="2514600"/>
                </a:cubicBezTo>
                <a:cubicBezTo>
                  <a:pt x="2989729" y="2501153"/>
                  <a:pt x="2973408" y="2490340"/>
                  <a:pt x="2971800" y="2474259"/>
                </a:cubicBezTo>
                <a:cubicBezTo>
                  <a:pt x="2964276" y="2399015"/>
                  <a:pt x="2979524" y="2388713"/>
                  <a:pt x="3012141" y="2339788"/>
                </a:cubicBezTo>
                <a:cubicBezTo>
                  <a:pt x="3047713" y="2197499"/>
                  <a:pt x="2999416" y="2365059"/>
                  <a:pt x="3052483" y="2245659"/>
                </a:cubicBezTo>
                <a:cubicBezTo>
                  <a:pt x="3063997" y="2219753"/>
                  <a:pt x="3070412" y="2191870"/>
                  <a:pt x="3079377" y="2164976"/>
                </a:cubicBezTo>
                <a:lnTo>
                  <a:pt x="3119718" y="2043953"/>
                </a:lnTo>
                <a:lnTo>
                  <a:pt x="3133165" y="2003612"/>
                </a:lnTo>
                <a:cubicBezTo>
                  <a:pt x="3137647" y="1990165"/>
                  <a:pt x="3138749" y="1975064"/>
                  <a:pt x="3146612" y="1963270"/>
                </a:cubicBezTo>
                <a:lnTo>
                  <a:pt x="3173506" y="1922929"/>
                </a:lnTo>
                <a:cubicBezTo>
                  <a:pt x="3169024" y="1878106"/>
                  <a:pt x="3169498" y="1832506"/>
                  <a:pt x="3160059" y="1788459"/>
                </a:cubicBezTo>
                <a:cubicBezTo>
                  <a:pt x="3155859" y="1768858"/>
                  <a:pt x="3141061" y="1753095"/>
                  <a:pt x="3133165" y="1734670"/>
                </a:cubicBezTo>
                <a:cubicBezTo>
                  <a:pt x="3127581" y="1721642"/>
                  <a:pt x="3128573" y="1705397"/>
                  <a:pt x="3119718" y="1694329"/>
                </a:cubicBezTo>
                <a:cubicBezTo>
                  <a:pt x="3109622" y="1681709"/>
                  <a:pt x="3091540" y="1678077"/>
                  <a:pt x="3079377" y="1667435"/>
                </a:cubicBezTo>
                <a:cubicBezTo>
                  <a:pt x="2913209" y="1522039"/>
                  <a:pt x="3096246" y="1663279"/>
                  <a:pt x="2958353" y="1559859"/>
                </a:cubicBezTo>
                <a:cubicBezTo>
                  <a:pt x="2953871" y="1546412"/>
                  <a:pt x="2954929" y="1529540"/>
                  <a:pt x="2944906" y="1519517"/>
                </a:cubicBezTo>
                <a:cubicBezTo>
                  <a:pt x="2938476" y="1513087"/>
                  <a:pt x="2851242" y="1492739"/>
                  <a:pt x="2850777" y="1492623"/>
                </a:cubicBezTo>
                <a:lnTo>
                  <a:pt x="2796988" y="1411941"/>
                </a:lnTo>
                <a:cubicBezTo>
                  <a:pt x="2788023" y="1398494"/>
                  <a:pt x="2775205" y="1386932"/>
                  <a:pt x="2770094" y="1371600"/>
                </a:cubicBezTo>
                <a:lnTo>
                  <a:pt x="2743200" y="1290917"/>
                </a:lnTo>
                <a:lnTo>
                  <a:pt x="2729753" y="1250576"/>
                </a:lnTo>
                <a:cubicBezTo>
                  <a:pt x="2734235" y="1210235"/>
                  <a:pt x="2728126" y="1167239"/>
                  <a:pt x="2743200" y="1129553"/>
                </a:cubicBezTo>
                <a:cubicBezTo>
                  <a:pt x="2748464" y="1116392"/>
                  <a:pt x="2770863" y="1122445"/>
                  <a:pt x="2783541" y="1116106"/>
                </a:cubicBezTo>
                <a:cubicBezTo>
                  <a:pt x="2797996" y="1108878"/>
                  <a:pt x="2809851" y="1097230"/>
                  <a:pt x="2823883" y="1089212"/>
                </a:cubicBezTo>
                <a:cubicBezTo>
                  <a:pt x="2841288" y="1079266"/>
                  <a:pt x="2859742" y="1071282"/>
                  <a:pt x="2877671" y="1062317"/>
                </a:cubicBezTo>
                <a:cubicBezTo>
                  <a:pt x="2939322" y="969841"/>
                  <a:pt x="2921238" y="1012299"/>
                  <a:pt x="2944906" y="941294"/>
                </a:cubicBezTo>
                <a:cubicBezTo>
                  <a:pt x="2937014" y="901833"/>
                  <a:pt x="2933517" y="869897"/>
                  <a:pt x="2918012" y="833717"/>
                </a:cubicBezTo>
                <a:cubicBezTo>
                  <a:pt x="2910116" y="815292"/>
                  <a:pt x="2899014" y="798354"/>
                  <a:pt x="2891118" y="779929"/>
                </a:cubicBezTo>
                <a:cubicBezTo>
                  <a:pt x="2875331" y="743093"/>
                  <a:pt x="2867561" y="673465"/>
                  <a:pt x="2823883" y="658906"/>
                </a:cubicBezTo>
                <a:lnTo>
                  <a:pt x="2783541" y="645459"/>
                </a:lnTo>
                <a:cubicBezTo>
                  <a:pt x="2706283" y="568200"/>
                  <a:pt x="2746375" y="588246"/>
                  <a:pt x="2675965" y="564776"/>
                </a:cubicBezTo>
                <a:cubicBezTo>
                  <a:pt x="2671483" y="542364"/>
                  <a:pt x="2672739" y="517984"/>
                  <a:pt x="2662518" y="497541"/>
                </a:cubicBezTo>
                <a:cubicBezTo>
                  <a:pt x="2654013" y="480532"/>
                  <a:pt x="2625303" y="475958"/>
                  <a:pt x="2622177" y="457200"/>
                </a:cubicBezTo>
                <a:cubicBezTo>
                  <a:pt x="2606685" y="364246"/>
                  <a:pt x="2614431" y="268875"/>
                  <a:pt x="2608730" y="174812"/>
                </a:cubicBezTo>
                <a:cubicBezTo>
                  <a:pt x="2598176" y="678"/>
                  <a:pt x="2645419" y="30159"/>
                  <a:pt x="2554941" y="0"/>
                </a:cubicBezTo>
                <a:cubicBezTo>
                  <a:pt x="2483936" y="23668"/>
                  <a:pt x="2522463" y="1653"/>
                  <a:pt x="2460812" y="94129"/>
                </a:cubicBezTo>
                <a:lnTo>
                  <a:pt x="2433918" y="134470"/>
                </a:lnTo>
                <a:cubicBezTo>
                  <a:pt x="2417266" y="184428"/>
                  <a:pt x="2426162" y="169535"/>
                  <a:pt x="2393577" y="215153"/>
                </a:cubicBezTo>
                <a:cubicBezTo>
                  <a:pt x="2366053" y="253687"/>
                  <a:pt x="2355649" y="276833"/>
                  <a:pt x="2312894" y="295835"/>
                </a:cubicBezTo>
                <a:cubicBezTo>
                  <a:pt x="2286989" y="307348"/>
                  <a:pt x="2255800" y="307004"/>
                  <a:pt x="2232212" y="322729"/>
                </a:cubicBezTo>
                <a:cubicBezTo>
                  <a:pt x="2191699" y="349738"/>
                  <a:pt x="2185852" y="356045"/>
                  <a:pt x="2138083" y="376517"/>
                </a:cubicBezTo>
                <a:cubicBezTo>
                  <a:pt x="2105848" y="390332"/>
                  <a:pt x="2078063" y="393666"/>
                  <a:pt x="2043953" y="403412"/>
                </a:cubicBezTo>
                <a:cubicBezTo>
                  <a:pt x="2030324" y="407306"/>
                  <a:pt x="2017544" y="414247"/>
                  <a:pt x="2003612" y="416859"/>
                </a:cubicBezTo>
                <a:cubicBezTo>
                  <a:pt x="1945666" y="427724"/>
                  <a:pt x="1887071" y="434788"/>
                  <a:pt x="1828800" y="443753"/>
                </a:cubicBezTo>
                <a:cubicBezTo>
                  <a:pt x="1801906" y="452718"/>
                  <a:pt x="1757083" y="443753"/>
                  <a:pt x="1748118" y="470647"/>
                </a:cubicBezTo>
                <a:cubicBezTo>
                  <a:pt x="1714319" y="572045"/>
                  <a:pt x="1759912" y="447059"/>
                  <a:pt x="1707777" y="551329"/>
                </a:cubicBezTo>
                <a:cubicBezTo>
                  <a:pt x="1652101" y="662681"/>
                  <a:pt x="1744514" y="516392"/>
                  <a:pt x="1667436" y="632012"/>
                </a:cubicBezTo>
                <a:cubicBezTo>
                  <a:pt x="1513803" y="601284"/>
                  <a:pt x="1677580" y="624062"/>
                  <a:pt x="1546412" y="632012"/>
                </a:cubicBezTo>
                <a:cubicBezTo>
                  <a:pt x="1416585" y="639881"/>
                  <a:pt x="1286435" y="640977"/>
                  <a:pt x="1156447" y="645459"/>
                </a:cubicBezTo>
                <a:cubicBezTo>
                  <a:pt x="1151965" y="658906"/>
                  <a:pt x="1143000" y="671626"/>
                  <a:pt x="1143000" y="685800"/>
                </a:cubicBezTo>
                <a:cubicBezTo>
                  <a:pt x="1143000" y="747606"/>
                  <a:pt x="1153334" y="770591"/>
                  <a:pt x="1169894" y="820270"/>
                </a:cubicBezTo>
                <a:cubicBezTo>
                  <a:pt x="1165412" y="918882"/>
                  <a:pt x="1164319" y="1017707"/>
                  <a:pt x="1156447" y="1116106"/>
                </a:cubicBezTo>
                <a:cubicBezTo>
                  <a:pt x="1153580" y="1151941"/>
                  <a:pt x="1132972" y="1167272"/>
                  <a:pt x="1116106" y="1196788"/>
                </a:cubicBezTo>
                <a:cubicBezTo>
                  <a:pt x="1106161" y="1214192"/>
                  <a:pt x="1098177" y="1232647"/>
                  <a:pt x="1089212" y="1250576"/>
                </a:cubicBezTo>
                <a:cubicBezTo>
                  <a:pt x="1066800" y="1246094"/>
                  <a:pt x="1041575" y="1248888"/>
                  <a:pt x="1021977" y="1237129"/>
                </a:cubicBezTo>
                <a:cubicBezTo>
                  <a:pt x="994799" y="1220822"/>
                  <a:pt x="981113" y="1187475"/>
                  <a:pt x="954741" y="1169894"/>
                </a:cubicBezTo>
                <a:cubicBezTo>
                  <a:pt x="855042" y="1103428"/>
                  <a:pt x="905754" y="1122445"/>
                  <a:pt x="806824" y="1102659"/>
                </a:cubicBezTo>
                <a:cubicBezTo>
                  <a:pt x="739390" y="1001505"/>
                  <a:pt x="825416" y="1107616"/>
                  <a:pt x="605118" y="1048870"/>
                </a:cubicBezTo>
                <a:cubicBezTo>
                  <a:pt x="589502" y="1044706"/>
                  <a:pt x="584788" y="1023297"/>
                  <a:pt x="578224" y="1008529"/>
                </a:cubicBezTo>
                <a:cubicBezTo>
                  <a:pt x="566710" y="982624"/>
                  <a:pt x="551330" y="927847"/>
                  <a:pt x="551330" y="927847"/>
                </a:cubicBezTo>
                <a:cubicBezTo>
                  <a:pt x="463312" y="957186"/>
                  <a:pt x="549699" y="916437"/>
                  <a:pt x="497541" y="981635"/>
                </a:cubicBezTo>
                <a:cubicBezTo>
                  <a:pt x="471850" y="1013749"/>
                  <a:pt x="449340" y="1005736"/>
                  <a:pt x="416859" y="1021976"/>
                </a:cubicBezTo>
                <a:cubicBezTo>
                  <a:pt x="379415" y="1040698"/>
                  <a:pt x="365917" y="1059471"/>
                  <a:pt x="336177" y="1089212"/>
                </a:cubicBezTo>
                <a:lnTo>
                  <a:pt x="295836" y="1210235"/>
                </a:lnTo>
                <a:lnTo>
                  <a:pt x="282388" y="1250576"/>
                </a:lnTo>
                <a:cubicBezTo>
                  <a:pt x="251012" y="1246094"/>
                  <a:pt x="219338" y="1243345"/>
                  <a:pt x="188259" y="1237129"/>
                </a:cubicBezTo>
                <a:cubicBezTo>
                  <a:pt x="174360" y="1234349"/>
                  <a:pt x="162092" y="1223682"/>
                  <a:pt x="147918" y="1223682"/>
                </a:cubicBezTo>
                <a:cubicBezTo>
                  <a:pt x="129437" y="1223682"/>
                  <a:pt x="112059" y="1232647"/>
                  <a:pt x="94130" y="1237129"/>
                </a:cubicBezTo>
                <a:cubicBezTo>
                  <a:pt x="57327" y="1261664"/>
                  <a:pt x="45767" y="1261899"/>
                  <a:pt x="26894" y="1304364"/>
                </a:cubicBezTo>
                <a:cubicBezTo>
                  <a:pt x="15380" y="1330270"/>
                  <a:pt x="0" y="1385047"/>
                  <a:pt x="0" y="1385047"/>
                </a:cubicBezTo>
                <a:cubicBezTo>
                  <a:pt x="7882" y="1432337"/>
                  <a:pt x="7768" y="1480430"/>
                  <a:pt x="40341" y="1519517"/>
                </a:cubicBezTo>
                <a:cubicBezTo>
                  <a:pt x="50688" y="1531933"/>
                  <a:pt x="65550" y="1540737"/>
                  <a:pt x="80683" y="1546412"/>
                </a:cubicBezTo>
                <a:cubicBezTo>
                  <a:pt x="102083" y="1554437"/>
                  <a:pt x="125506" y="1555377"/>
                  <a:pt x="147918" y="1559859"/>
                </a:cubicBezTo>
                <a:cubicBezTo>
                  <a:pt x="173888" y="1637768"/>
                  <a:pt x="168249" y="1602517"/>
                  <a:pt x="147918" y="1734670"/>
                </a:cubicBezTo>
                <a:cubicBezTo>
                  <a:pt x="145763" y="1748680"/>
                  <a:pt x="143326" y="1763943"/>
                  <a:pt x="134471" y="1775012"/>
                </a:cubicBezTo>
                <a:cubicBezTo>
                  <a:pt x="124375" y="1787632"/>
                  <a:pt x="107577" y="1792941"/>
                  <a:pt x="94130" y="1801906"/>
                </a:cubicBezTo>
                <a:cubicBezTo>
                  <a:pt x="117653" y="1895998"/>
                  <a:pt x="88887" y="1820138"/>
                  <a:pt x="147918" y="1896035"/>
                </a:cubicBezTo>
                <a:cubicBezTo>
                  <a:pt x="167762" y="1921549"/>
                  <a:pt x="201706" y="1976717"/>
                  <a:pt x="201706" y="1976717"/>
                </a:cubicBezTo>
                <a:cubicBezTo>
                  <a:pt x="220619" y="2128024"/>
                  <a:pt x="170696" y="2169641"/>
                  <a:pt x="268941" y="2218764"/>
                </a:cubicBezTo>
                <a:cubicBezTo>
                  <a:pt x="281619" y="2225103"/>
                  <a:pt x="295836" y="2227729"/>
                  <a:pt x="309283" y="2232212"/>
                </a:cubicBezTo>
                <a:cubicBezTo>
                  <a:pt x="333189" y="2268071"/>
                  <a:pt x="340678" y="2285019"/>
                  <a:pt x="376518" y="2312894"/>
                </a:cubicBezTo>
                <a:cubicBezTo>
                  <a:pt x="402032" y="2332738"/>
                  <a:pt x="430306" y="2348753"/>
                  <a:pt x="457200" y="2366682"/>
                </a:cubicBezTo>
                <a:cubicBezTo>
                  <a:pt x="564776" y="2438400"/>
                  <a:pt x="481405" y="2392680"/>
                  <a:pt x="739588" y="2407023"/>
                </a:cubicBezTo>
                <a:cubicBezTo>
                  <a:pt x="744071" y="2442882"/>
                  <a:pt x="734827" y="2483385"/>
                  <a:pt x="753036" y="2514600"/>
                </a:cubicBezTo>
                <a:cubicBezTo>
                  <a:pt x="769322" y="2542520"/>
                  <a:pt x="833718" y="2568388"/>
                  <a:pt x="833718" y="2568388"/>
                </a:cubicBezTo>
                <a:cubicBezTo>
                  <a:pt x="887506" y="2563906"/>
                  <a:pt x="941582" y="2562074"/>
                  <a:pt x="995083" y="2554941"/>
                </a:cubicBezTo>
                <a:cubicBezTo>
                  <a:pt x="1071923" y="2544696"/>
                  <a:pt x="998925" y="2529328"/>
                  <a:pt x="1075765" y="2554941"/>
                </a:cubicBezTo>
                <a:cubicBezTo>
                  <a:pt x="1084730" y="2577353"/>
                  <a:pt x="1087206" y="2603633"/>
                  <a:pt x="1102659" y="2622176"/>
                </a:cubicBezTo>
                <a:cubicBezTo>
                  <a:pt x="1111733" y="2633065"/>
                  <a:pt x="1130609" y="2628739"/>
                  <a:pt x="1143000" y="2635623"/>
                </a:cubicBezTo>
                <a:cubicBezTo>
                  <a:pt x="1171255" y="2651321"/>
                  <a:pt x="1196789" y="2671482"/>
                  <a:pt x="1223683" y="2689412"/>
                </a:cubicBezTo>
                <a:cubicBezTo>
                  <a:pt x="1237130" y="2698377"/>
                  <a:pt x="1248692" y="2711195"/>
                  <a:pt x="1264024" y="2716306"/>
                </a:cubicBezTo>
                <a:lnTo>
                  <a:pt x="1344706" y="2743200"/>
                </a:lnTo>
                <a:cubicBezTo>
                  <a:pt x="1349188" y="2756647"/>
                  <a:pt x="1358153" y="2769367"/>
                  <a:pt x="1358153" y="2783541"/>
                </a:cubicBezTo>
                <a:cubicBezTo>
                  <a:pt x="1358153" y="2805415"/>
                  <a:pt x="1331410" y="2850625"/>
                  <a:pt x="1317812" y="2864223"/>
                </a:cubicBezTo>
                <a:cubicBezTo>
                  <a:pt x="1306384" y="2875651"/>
                  <a:pt x="1290918" y="2882152"/>
                  <a:pt x="1277471" y="2891117"/>
                </a:cubicBezTo>
                <a:cubicBezTo>
                  <a:pt x="1266860" y="2922950"/>
                  <a:pt x="1250577" y="2966241"/>
                  <a:pt x="1250577" y="2998694"/>
                </a:cubicBezTo>
                <a:cubicBezTo>
                  <a:pt x="1250577" y="3034832"/>
                  <a:pt x="1254516" y="3071406"/>
                  <a:pt x="1264024" y="3106270"/>
                </a:cubicBezTo>
                <a:cubicBezTo>
                  <a:pt x="1278341" y="3158766"/>
                  <a:pt x="1293512" y="3141186"/>
                  <a:pt x="1331259" y="3160059"/>
                </a:cubicBezTo>
                <a:cubicBezTo>
                  <a:pt x="1345714" y="3167287"/>
                  <a:pt x="1357568" y="3178935"/>
                  <a:pt x="1371600" y="3186953"/>
                </a:cubicBezTo>
                <a:cubicBezTo>
                  <a:pt x="1389004" y="3196898"/>
                  <a:pt x="1407070" y="3205706"/>
                  <a:pt x="1425388" y="3213847"/>
                </a:cubicBezTo>
                <a:cubicBezTo>
                  <a:pt x="1447446" y="3223650"/>
                  <a:pt x="1471433" y="3229182"/>
                  <a:pt x="1492624" y="3240741"/>
                </a:cubicBezTo>
                <a:cubicBezTo>
                  <a:pt x="1548460" y="3271197"/>
                  <a:pt x="1558710" y="3297987"/>
                  <a:pt x="1613647" y="3307976"/>
                </a:cubicBezTo>
                <a:cubicBezTo>
                  <a:pt x="1649202" y="3314441"/>
                  <a:pt x="1685365" y="3316941"/>
                  <a:pt x="1721224" y="3321423"/>
                </a:cubicBezTo>
                <a:cubicBezTo>
                  <a:pt x="1730189" y="3397623"/>
                  <a:pt x="1736737" y="3474146"/>
                  <a:pt x="1748118" y="3550023"/>
                </a:cubicBezTo>
                <a:cubicBezTo>
                  <a:pt x="1750221" y="3564041"/>
                  <a:pt x="1759029" y="3576418"/>
                  <a:pt x="1761565" y="3590364"/>
                </a:cubicBezTo>
                <a:cubicBezTo>
                  <a:pt x="1769511" y="3634069"/>
                  <a:pt x="1766431" y="3694226"/>
                  <a:pt x="1788459" y="3738282"/>
                </a:cubicBezTo>
                <a:cubicBezTo>
                  <a:pt x="1795687" y="3752737"/>
                  <a:pt x="1808125" y="3764168"/>
                  <a:pt x="1815353" y="3778623"/>
                </a:cubicBezTo>
                <a:cubicBezTo>
                  <a:pt x="1821692" y="3791301"/>
                  <a:pt x="1818777" y="3808941"/>
                  <a:pt x="1828800" y="3818964"/>
                </a:cubicBezTo>
                <a:cubicBezTo>
                  <a:pt x="1838823" y="3828987"/>
                  <a:pt x="1855694" y="3827929"/>
                  <a:pt x="1869141" y="3832412"/>
                </a:cubicBezTo>
                <a:cubicBezTo>
                  <a:pt x="1882588" y="3827929"/>
                  <a:pt x="1898414" y="3827819"/>
                  <a:pt x="1909483" y="3818964"/>
                </a:cubicBezTo>
                <a:cubicBezTo>
                  <a:pt x="1938503" y="3795748"/>
                  <a:pt x="1941749" y="3757134"/>
                  <a:pt x="1949824" y="3724835"/>
                </a:cubicBezTo>
                <a:cubicBezTo>
                  <a:pt x="1963271" y="3729317"/>
                  <a:pt x="1982302" y="3726488"/>
                  <a:pt x="1990165" y="3738282"/>
                </a:cubicBezTo>
                <a:cubicBezTo>
                  <a:pt x="2002843" y="3757299"/>
                  <a:pt x="1982391" y="3797029"/>
                  <a:pt x="2003612" y="3805517"/>
                </a:cubicBezTo>
                <a:cubicBezTo>
                  <a:pt x="2041299" y="3820591"/>
                  <a:pt x="2084295" y="3796552"/>
                  <a:pt x="2124636" y="3792070"/>
                </a:cubicBezTo>
                <a:cubicBezTo>
                  <a:pt x="2138083" y="3787588"/>
                  <a:pt x="2162972" y="3792655"/>
                  <a:pt x="2164977" y="3778623"/>
                </a:cubicBezTo>
                <a:cubicBezTo>
                  <a:pt x="2172703" y="3724541"/>
                  <a:pt x="2140853" y="3700711"/>
                  <a:pt x="2111188" y="3671047"/>
                </a:cubicBezTo>
                <a:cubicBezTo>
                  <a:pt x="2092832" y="3634336"/>
                  <a:pt x="2063940" y="3605721"/>
                  <a:pt x="2097741" y="3563470"/>
                </a:cubicBezTo>
                <a:cubicBezTo>
                  <a:pt x="2106596" y="3552401"/>
                  <a:pt x="2124636" y="3554505"/>
                  <a:pt x="2138083" y="3550023"/>
                </a:cubicBezTo>
                <a:cubicBezTo>
                  <a:pt x="2186082" y="3502024"/>
                  <a:pt x="2204438" y="3462668"/>
                  <a:pt x="2299447" y="3523129"/>
                </a:cubicBezTo>
                <a:cubicBezTo>
                  <a:pt x="2307149" y="3528031"/>
                  <a:pt x="2324470" y="3632167"/>
                  <a:pt x="2353236" y="3644153"/>
                </a:cubicBezTo>
                <a:cubicBezTo>
                  <a:pt x="2395431" y="3661734"/>
                  <a:pt x="2443010" y="3661469"/>
                  <a:pt x="2487706" y="3671047"/>
                </a:cubicBezTo>
                <a:cubicBezTo>
                  <a:pt x="2505777" y="3674919"/>
                  <a:pt x="2523565" y="3680012"/>
                  <a:pt x="2541494" y="3684494"/>
                </a:cubicBezTo>
                <a:cubicBezTo>
                  <a:pt x="2545976" y="3697941"/>
                  <a:pt x="2551503" y="3711084"/>
                  <a:pt x="2554941" y="3724835"/>
                </a:cubicBezTo>
                <a:cubicBezTo>
                  <a:pt x="2560484" y="3747008"/>
                  <a:pt x="2559385" y="3771063"/>
                  <a:pt x="2568388" y="3792070"/>
                </a:cubicBezTo>
                <a:cubicBezTo>
                  <a:pt x="2573382" y="3803723"/>
                  <a:pt x="2586318" y="3809999"/>
                  <a:pt x="2595283" y="3818964"/>
                </a:cubicBezTo>
                <a:cubicBezTo>
                  <a:pt x="2644129" y="3802682"/>
                  <a:pt x="2642348" y="3796552"/>
                  <a:pt x="2662518" y="377862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716" y="897792"/>
            <a:ext cx="980739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ĐIỀU KIỆN TỰ NHIÊN VÀ TÀI NGUYÊN THIÊN NHIÊN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664743" y="1421012"/>
            <a:ext cx="0" cy="51611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3621" y="1738978"/>
            <a:ext cx="297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Khu vực đất liền: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71717" y="2214352"/>
            <a:ext cx="5484176" cy="1739084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Sông hồ: hệ thống sông Đồng Nai, sông Sài Gòn, sông Bé; hồ Trị An, hồ Dầu Tiếng có giá trị thủy điện, thủy lợi, giao thông đường thủy, cung cấp nước cho đời sống và sản xuất.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8342" y="5102711"/>
            <a:ext cx="4692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1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111" y="1344637"/>
            <a:ext cx="3529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10712185" y="3185325"/>
            <a:ext cx="1493857" cy="427351"/>
          </a:xfrm>
          <a:prstGeom prst="wedgeRectCallout">
            <a:avLst>
              <a:gd name="adj1" fmla="val -208572"/>
              <a:gd name="adj2" fmla="val 84564"/>
            </a:avLst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Sông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Đồng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10716493" y="1969810"/>
            <a:ext cx="1475507" cy="427351"/>
          </a:xfrm>
          <a:prstGeom prst="wedgeRectCallout">
            <a:avLst>
              <a:gd name="adj1" fmla="val -259724"/>
              <a:gd name="adj2" fmla="val 262903"/>
            </a:avLst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Sông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Bé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10700808" y="4305103"/>
            <a:ext cx="1512964" cy="427351"/>
          </a:xfrm>
          <a:prstGeom prst="wedgeRectCallout">
            <a:avLst>
              <a:gd name="adj1" fmla="val -259527"/>
              <a:gd name="adj2" fmla="val -49062"/>
            </a:avLst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Sông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Sài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Gòn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10756825" y="3732795"/>
            <a:ext cx="1435176" cy="466364"/>
          </a:xfrm>
          <a:prstGeom prst="wedgeRectCallout">
            <a:avLst>
              <a:gd name="adj1" fmla="val -238353"/>
              <a:gd name="adj2" fmla="val 13780"/>
            </a:avLst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lang="en-US" dirty="0"/>
          </a:p>
        </p:txBody>
      </p:sp>
      <p:sp>
        <p:nvSpPr>
          <p:cNvPr id="27" name="Rectangular Callout 26"/>
          <p:cNvSpPr/>
          <p:nvPr/>
        </p:nvSpPr>
        <p:spPr>
          <a:xfrm>
            <a:off x="10700807" y="2590126"/>
            <a:ext cx="1491193" cy="466364"/>
          </a:xfrm>
          <a:prstGeom prst="wedgeRectCallout">
            <a:avLst>
              <a:gd name="adj1" fmla="val -293493"/>
              <a:gd name="adj2" fmla="val 188962"/>
            </a:avLst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-1" y="13855"/>
            <a:ext cx="12305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ĐỀ: </a:t>
            </a:r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VÙNG ĐÔNG NAM BỘ</a:t>
            </a:r>
            <a:endParaRPr lang="en-US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20" grpId="0" animBg="1"/>
      <p:bldP spid="22" grpId="0" animBg="1"/>
      <p:bldP spid="9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6941</TotalTime>
  <Words>2466</Words>
  <Application>Microsoft Office PowerPoint</Application>
  <PresentationFormat>Widescreen</PresentationFormat>
  <Paragraphs>351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SimSun</vt:lpstr>
      <vt:lpstr>.VnTime</vt:lpstr>
      <vt:lpstr>Arial</vt:lpstr>
      <vt:lpstr>Calibri</vt:lpstr>
      <vt:lpstr>Calibri Light</vt:lpstr>
      <vt:lpstr>Times New Roman</vt:lpstr>
      <vt:lpstr>VNI-Ariston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Tong Van Anh</cp:lastModifiedBy>
  <cp:revision>344</cp:revision>
  <dcterms:created xsi:type="dcterms:W3CDTF">2021-10-25T13:52:06Z</dcterms:created>
  <dcterms:modified xsi:type="dcterms:W3CDTF">2022-03-20T10:29:13Z</dcterms:modified>
</cp:coreProperties>
</file>